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12.xml" ContentType="application/vnd.openxmlformats-officedocument.presentationml.notesSlide+xml"/>
  <Override PartName="/ppt/notesSlides/notesSlide7.xml" ContentType="application/vnd.openxmlformats-officedocument.presentationml.notesSlide+xml"/>
  <Override PartName="/ppt/charts/chart3.xml" ContentType="application/vnd.openxmlformats-officedocument.drawingml.chart+xml"/>
  <Default Extension="xlsx" ContentType="application/vnd.openxmlformats-officedocument.spreadsheetml.sheet"/>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Default Extension="png" ContentType="image/png"/>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Default Extension="emf" ContentType="image/x-emf"/>
  <Override PartName="/ppt/notesSlides/notesSlide17.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charts/chart6.xml" ContentType="application/vnd.openxmlformats-officedocument.drawingml.chart+xml"/>
  <Override PartName="/ppt/notesSlides/notesSlide6.xml" ContentType="application/vnd.openxmlformats-officedocument.presentationml.notesSlide+xml"/>
  <Override PartName="/ppt/charts/chart4.xml" ContentType="application/vnd.openxmlformats-officedocument.drawingml.chart+xml"/>
  <Override PartName="/ppt/slideMasters/slideMaster5.xml" ContentType="application/vnd.openxmlformats-officedocument.presentationml.slideMaster+xml"/>
  <Override PartName="/ppt/slides/slide8.xml" ContentType="application/vnd.openxmlformats-officedocument.presentationml.slide+xml"/>
  <Override PartName="/ppt/handoutMasters/handoutMaster1.xml" ContentType="application/vnd.openxmlformats-officedocument.presentationml.handoutMaster+xml"/>
  <Override PartName="/ppt/slideLayouts/slideLayout59.xml" ContentType="application/vnd.openxmlformats-officedocument.presentationml.slideLayout+xml"/>
  <Override PartName="/ppt/theme/theme7.xml" ContentType="application/vnd.openxmlformats-officedocument.theme+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Masters/slideMaster6.xml" ContentType="application/vnd.openxmlformats-officedocument.presentationml.slideMaster+xml"/>
  <Override PartName="/ppt/theme/theme8.xml" ContentType="application/vnd.openxmlformats-officedocument.theme+xml"/>
  <Override PartName="/ppt/notesSlides/notesSlide10.xml" ContentType="application/vnd.openxmlformats-officedocument.presentationml.notesSlide+xml"/>
  <Override PartName="/ppt/charts/chart5.xml" ContentType="application/vnd.openxmlformats-officedocument.drawingml.chart+xml"/>
  <Override PartName="/ppt/slides/slide7.xml" ContentType="application/vnd.openxmlformats-officedocument.presentationml.slide+xml"/>
  <Override PartName="/ppt/slideLayouts/slideLayout9.xml" ContentType="application/vnd.openxmlformats-officedocument.presentationml.slideLayout+xml"/>
  <Override PartName="/ppt/charts/chart1.xml" ContentType="application/vnd.openxmlformats-officedocument.drawingml.char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1" r:id="rId2"/>
    <p:sldMasterId id="2147483652" r:id="rId3"/>
    <p:sldMasterId id="2147483653" r:id="rId4"/>
    <p:sldMasterId id="2147483654" r:id="rId5"/>
    <p:sldMasterId id="2147483655" r:id="rId6"/>
  </p:sldMasterIdLst>
  <p:notesMasterIdLst>
    <p:notesMasterId r:id="rId29"/>
  </p:notesMasterIdLst>
  <p:handoutMasterIdLst>
    <p:handoutMasterId r:id="rId30"/>
  </p:handoutMasterIdLst>
  <p:sldIdLst>
    <p:sldId id="368" r:id="rId7"/>
    <p:sldId id="372" r:id="rId8"/>
    <p:sldId id="371" r:id="rId9"/>
    <p:sldId id="382" r:id="rId10"/>
    <p:sldId id="381" r:id="rId11"/>
    <p:sldId id="383" r:id="rId12"/>
    <p:sldId id="385" r:id="rId13"/>
    <p:sldId id="373" r:id="rId14"/>
    <p:sldId id="386" r:id="rId15"/>
    <p:sldId id="374" r:id="rId16"/>
    <p:sldId id="375" r:id="rId17"/>
    <p:sldId id="376" r:id="rId18"/>
    <p:sldId id="377" r:id="rId19"/>
    <p:sldId id="378" r:id="rId20"/>
    <p:sldId id="379" r:id="rId21"/>
    <p:sldId id="387" r:id="rId22"/>
    <p:sldId id="388" r:id="rId23"/>
    <p:sldId id="389" r:id="rId24"/>
    <p:sldId id="390" r:id="rId25"/>
    <p:sldId id="391" r:id="rId26"/>
    <p:sldId id="392" r:id="rId27"/>
    <p:sldId id="393" r:id="rId28"/>
  </p:sldIdLst>
  <p:sldSz cx="9144000" cy="6858000" type="screen4x3"/>
  <p:notesSz cx="10013950" cy="6858000"/>
  <p:defaultTextStyle>
    <a:defPPr>
      <a:defRPr lang="da-DK"/>
    </a:defPPr>
    <a:lvl1pPr algn="l" rtl="0" fontAlgn="base">
      <a:spcBef>
        <a:spcPct val="0"/>
      </a:spcBef>
      <a:spcAft>
        <a:spcPct val="0"/>
      </a:spcAft>
      <a:defRPr sz="2100" i="1" kern="1200">
        <a:solidFill>
          <a:srgbClr val="800000"/>
        </a:solidFill>
        <a:latin typeface="Times New Roman" pitchFamily="18" charset="0"/>
        <a:ea typeface="+mn-ea"/>
        <a:cs typeface="+mn-cs"/>
      </a:defRPr>
    </a:lvl1pPr>
    <a:lvl2pPr marL="457200" algn="l" rtl="0" fontAlgn="base">
      <a:spcBef>
        <a:spcPct val="0"/>
      </a:spcBef>
      <a:spcAft>
        <a:spcPct val="0"/>
      </a:spcAft>
      <a:defRPr sz="2100" i="1" kern="1200">
        <a:solidFill>
          <a:srgbClr val="800000"/>
        </a:solidFill>
        <a:latin typeface="Times New Roman" pitchFamily="18" charset="0"/>
        <a:ea typeface="+mn-ea"/>
        <a:cs typeface="+mn-cs"/>
      </a:defRPr>
    </a:lvl2pPr>
    <a:lvl3pPr marL="914400" algn="l" rtl="0" fontAlgn="base">
      <a:spcBef>
        <a:spcPct val="0"/>
      </a:spcBef>
      <a:spcAft>
        <a:spcPct val="0"/>
      </a:spcAft>
      <a:defRPr sz="2100" i="1" kern="1200">
        <a:solidFill>
          <a:srgbClr val="800000"/>
        </a:solidFill>
        <a:latin typeface="Times New Roman" pitchFamily="18" charset="0"/>
        <a:ea typeface="+mn-ea"/>
        <a:cs typeface="+mn-cs"/>
      </a:defRPr>
    </a:lvl3pPr>
    <a:lvl4pPr marL="1371600" algn="l" rtl="0" fontAlgn="base">
      <a:spcBef>
        <a:spcPct val="0"/>
      </a:spcBef>
      <a:spcAft>
        <a:spcPct val="0"/>
      </a:spcAft>
      <a:defRPr sz="2100" i="1" kern="1200">
        <a:solidFill>
          <a:srgbClr val="800000"/>
        </a:solidFill>
        <a:latin typeface="Times New Roman" pitchFamily="18" charset="0"/>
        <a:ea typeface="+mn-ea"/>
        <a:cs typeface="+mn-cs"/>
      </a:defRPr>
    </a:lvl4pPr>
    <a:lvl5pPr marL="1828800" algn="l" rtl="0" fontAlgn="base">
      <a:spcBef>
        <a:spcPct val="0"/>
      </a:spcBef>
      <a:spcAft>
        <a:spcPct val="0"/>
      </a:spcAft>
      <a:defRPr sz="2100" i="1" kern="1200">
        <a:solidFill>
          <a:srgbClr val="800000"/>
        </a:solidFill>
        <a:latin typeface="Times New Roman" pitchFamily="18" charset="0"/>
        <a:ea typeface="+mn-ea"/>
        <a:cs typeface="+mn-cs"/>
      </a:defRPr>
    </a:lvl5pPr>
    <a:lvl6pPr marL="2286000" algn="l" defTabSz="914400" rtl="0" eaLnBrk="1" latinLnBrk="0" hangingPunct="1">
      <a:defRPr sz="2100" i="1" kern="1200">
        <a:solidFill>
          <a:srgbClr val="800000"/>
        </a:solidFill>
        <a:latin typeface="Times New Roman" pitchFamily="18" charset="0"/>
        <a:ea typeface="+mn-ea"/>
        <a:cs typeface="+mn-cs"/>
      </a:defRPr>
    </a:lvl6pPr>
    <a:lvl7pPr marL="2743200" algn="l" defTabSz="914400" rtl="0" eaLnBrk="1" latinLnBrk="0" hangingPunct="1">
      <a:defRPr sz="2100" i="1" kern="1200">
        <a:solidFill>
          <a:srgbClr val="800000"/>
        </a:solidFill>
        <a:latin typeface="Times New Roman" pitchFamily="18" charset="0"/>
        <a:ea typeface="+mn-ea"/>
        <a:cs typeface="+mn-cs"/>
      </a:defRPr>
    </a:lvl7pPr>
    <a:lvl8pPr marL="3200400" algn="l" defTabSz="914400" rtl="0" eaLnBrk="1" latinLnBrk="0" hangingPunct="1">
      <a:defRPr sz="2100" i="1" kern="1200">
        <a:solidFill>
          <a:srgbClr val="800000"/>
        </a:solidFill>
        <a:latin typeface="Times New Roman" pitchFamily="18" charset="0"/>
        <a:ea typeface="+mn-ea"/>
        <a:cs typeface="+mn-cs"/>
      </a:defRPr>
    </a:lvl8pPr>
    <a:lvl9pPr marL="3657600" algn="l" defTabSz="914400" rtl="0" eaLnBrk="1" latinLnBrk="0" hangingPunct="1">
      <a:defRPr sz="2100" i="1" kern="1200">
        <a:solidFill>
          <a:srgbClr val="800000"/>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45" autoAdjust="0"/>
    <p:restoredTop sz="82133" autoAdjust="0"/>
  </p:normalViewPr>
  <p:slideViewPr>
    <p:cSldViewPr>
      <p:cViewPr>
        <p:scale>
          <a:sx n="75" d="100"/>
          <a:sy n="75" d="100"/>
        </p:scale>
        <p:origin x="-954" y="-72"/>
      </p:cViewPr>
      <p:guideLst>
        <p:guide orient="horz" pos="2160"/>
        <p:guide pos="2880"/>
      </p:guideLst>
    </p:cSldViewPr>
  </p:slideViewPr>
  <p:notesTextViewPr>
    <p:cViewPr>
      <p:scale>
        <a:sx n="100" d="100"/>
        <a:sy n="100" d="100"/>
      </p:scale>
      <p:origin x="0" y="0"/>
    </p:cViewPr>
  </p:notesTextViewPr>
  <p:notesViewPr>
    <p:cSldViewPr>
      <p:cViewPr varScale="1">
        <p:scale>
          <a:sx n="65" d="100"/>
          <a:sy n="65" d="100"/>
        </p:scale>
        <p:origin x="-2298" y="-120"/>
      </p:cViewPr>
      <p:guideLst>
        <p:guide orient="horz" pos="2161"/>
        <p:guide pos="3155"/>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s-asterix5.adm.dpunet.dk\Afdelinger\Institut%20for%20P&#230;dagogik\CeFU\hhx-unders&#248;gelse\Rapporten\tematikker\3.%20Hhx%20som%20gymanial%20uddannelse%20og%20hhx-eleverne\Figurer%20m.m.%20kap.%203.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ppe1" TargetMode="Externa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Office_Excel-regneark1.xlsx"/><Relationship Id="rId1" Type="http://schemas.openxmlformats.org/officeDocument/2006/relationships/themeOverride" Target="../theme/themeOverride1.xml"/></Relationships>
</file>

<file path=ppt/charts/_rels/chart4.xml.rels><?xml version="1.0" encoding="UTF-8" standalone="yes"?>
<Relationships xmlns="http://schemas.openxmlformats.org/package/2006/relationships"><Relationship Id="rId1" Type="http://schemas.openxmlformats.org/officeDocument/2006/relationships/oleObject" Target="Mappe2"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Mappe2"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Mappe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da-DK"/>
  <c:chart>
    <c:plotArea>
      <c:layout/>
      <c:barChart>
        <c:barDir val="bar"/>
        <c:grouping val="percentStacked"/>
        <c:ser>
          <c:idx val="0"/>
          <c:order val="0"/>
          <c:tx>
            <c:strRef>
              <c:f>'Ark1'!$B$27</c:f>
              <c:strCache>
                <c:ptCount val="1"/>
                <c:pt idx="0">
                  <c:v>Meget</c:v>
                </c:pt>
              </c:strCache>
            </c:strRef>
          </c:tx>
          <c:dLbls>
            <c:showVal val="1"/>
          </c:dLbls>
          <c:cat>
            <c:strRef>
              <c:f>'Ark1'!$A$28:$A$37</c:f>
              <c:strCache>
                <c:ptCount val="10"/>
                <c:pt idx="0">
                  <c:v>Anden familie</c:v>
                </c:pt>
                <c:pt idx="1">
                  <c:v>Internettet</c:v>
                </c:pt>
                <c:pt idx="2">
                  <c:v>Mine søskende</c:v>
                </c:pt>
                <c:pt idx="3">
                  <c:v>Mine lærere i folkeskolen</c:v>
                </c:pt>
                <c:pt idx="4">
                  <c:v>Erhvervspraktik i folkeskolen</c:v>
                </c:pt>
                <c:pt idx="5">
                  <c:v>Mine venner / kæreste</c:v>
                </c:pt>
                <c:pt idx="6">
                  <c:v>Mine forældre</c:v>
                </c:pt>
                <c:pt idx="7">
                  <c:v>Min vejleder på ungdomsvejledning eller i folkeskolen</c:v>
                </c:pt>
                <c:pt idx="8">
                  <c:v>Informationsmateriale</c:v>
                </c:pt>
                <c:pt idx="9">
                  <c:v>Besøg på uddannelsesinstitution</c:v>
                </c:pt>
              </c:strCache>
            </c:strRef>
          </c:cat>
          <c:val>
            <c:numRef>
              <c:f>'Ark1'!$B$28:$B$37</c:f>
              <c:numCache>
                <c:formatCode>General</c:formatCode>
                <c:ptCount val="10"/>
                <c:pt idx="0">
                  <c:v>2</c:v>
                </c:pt>
                <c:pt idx="1">
                  <c:v>3</c:v>
                </c:pt>
                <c:pt idx="2">
                  <c:v>6</c:v>
                </c:pt>
                <c:pt idx="3">
                  <c:v>5</c:v>
                </c:pt>
                <c:pt idx="4">
                  <c:v>11</c:v>
                </c:pt>
                <c:pt idx="5">
                  <c:v>8</c:v>
                </c:pt>
                <c:pt idx="6">
                  <c:v>9</c:v>
                </c:pt>
                <c:pt idx="7">
                  <c:v>9</c:v>
                </c:pt>
                <c:pt idx="8">
                  <c:v>9</c:v>
                </c:pt>
                <c:pt idx="9">
                  <c:v>24</c:v>
                </c:pt>
              </c:numCache>
            </c:numRef>
          </c:val>
        </c:ser>
        <c:ser>
          <c:idx val="1"/>
          <c:order val="1"/>
          <c:tx>
            <c:strRef>
              <c:f>'Ark1'!$C$27</c:f>
              <c:strCache>
                <c:ptCount val="1"/>
                <c:pt idx="0">
                  <c:v>Nogen</c:v>
                </c:pt>
              </c:strCache>
            </c:strRef>
          </c:tx>
          <c:spPr>
            <a:solidFill>
              <a:srgbClr val="0070C0"/>
            </a:solidFill>
          </c:spPr>
          <c:dLbls>
            <c:showVal val="1"/>
          </c:dLbls>
          <c:cat>
            <c:strRef>
              <c:f>'Ark1'!$A$28:$A$37</c:f>
              <c:strCache>
                <c:ptCount val="10"/>
                <c:pt idx="0">
                  <c:v>Anden familie</c:v>
                </c:pt>
                <c:pt idx="1">
                  <c:v>Internettet</c:v>
                </c:pt>
                <c:pt idx="2">
                  <c:v>Mine søskende</c:v>
                </c:pt>
                <c:pt idx="3">
                  <c:v>Mine lærere i folkeskolen</c:v>
                </c:pt>
                <c:pt idx="4">
                  <c:v>Erhvervspraktik i folkeskolen</c:v>
                </c:pt>
                <c:pt idx="5">
                  <c:v>Mine venner / kæreste</c:v>
                </c:pt>
                <c:pt idx="6">
                  <c:v>Mine forældre</c:v>
                </c:pt>
                <c:pt idx="7">
                  <c:v>Min vejleder på ungdomsvejledning eller i folkeskolen</c:v>
                </c:pt>
                <c:pt idx="8">
                  <c:v>Informationsmateriale</c:v>
                </c:pt>
                <c:pt idx="9">
                  <c:v>Besøg på uddannelsesinstitution</c:v>
                </c:pt>
              </c:strCache>
            </c:strRef>
          </c:cat>
          <c:val>
            <c:numRef>
              <c:f>'Ark1'!$C$28:$C$37</c:f>
              <c:numCache>
                <c:formatCode>General</c:formatCode>
                <c:ptCount val="10"/>
                <c:pt idx="0">
                  <c:v>8</c:v>
                </c:pt>
                <c:pt idx="1">
                  <c:v>13</c:v>
                </c:pt>
                <c:pt idx="2">
                  <c:v>12</c:v>
                </c:pt>
                <c:pt idx="3">
                  <c:v>19</c:v>
                </c:pt>
                <c:pt idx="4">
                  <c:v>15</c:v>
                </c:pt>
                <c:pt idx="5">
                  <c:v>22</c:v>
                </c:pt>
                <c:pt idx="6">
                  <c:v>22</c:v>
                </c:pt>
                <c:pt idx="7">
                  <c:v>24</c:v>
                </c:pt>
                <c:pt idx="8">
                  <c:v>26</c:v>
                </c:pt>
                <c:pt idx="9">
                  <c:v>27</c:v>
                </c:pt>
              </c:numCache>
            </c:numRef>
          </c:val>
        </c:ser>
        <c:ser>
          <c:idx val="2"/>
          <c:order val="2"/>
          <c:tx>
            <c:strRef>
              <c:f>'Ark1'!$D$27</c:f>
              <c:strCache>
                <c:ptCount val="1"/>
                <c:pt idx="0">
                  <c:v>Lidt</c:v>
                </c:pt>
              </c:strCache>
            </c:strRef>
          </c:tx>
          <c:spPr>
            <a:solidFill>
              <a:srgbClr val="FFC000"/>
            </a:solidFill>
          </c:spPr>
          <c:dLbls>
            <c:showVal val="1"/>
          </c:dLbls>
          <c:cat>
            <c:strRef>
              <c:f>'Ark1'!$A$28:$A$37</c:f>
              <c:strCache>
                <c:ptCount val="10"/>
                <c:pt idx="0">
                  <c:v>Anden familie</c:v>
                </c:pt>
                <c:pt idx="1">
                  <c:v>Internettet</c:v>
                </c:pt>
                <c:pt idx="2">
                  <c:v>Mine søskende</c:v>
                </c:pt>
                <c:pt idx="3">
                  <c:v>Mine lærere i folkeskolen</c:v>
                </c:pt>
                <c:pt idx="4">
                  <c:v>Erhvervspraktik i folkeskolen</c:v>
                </c:pt>
                <c:pt idx="5">
                  <c:v>Mine venner / kæreste</c:v>
                </c:pt>
                <c:pt idx="6">
                  <c:v>Mine forældre</c:v>
                </c:pt>
                <c:pt idx="7">
                  <c:v>Min vejleder på ungdomsvejledning eller i folkeskolen</c:v>
                </c:pt>
                <c:pt idx="8">
                  <c:v>Informationsmateriale</c:v>
                </c:pt>
                <c:pt idx="9">
                  <c:v>Besøg på uddannelsesinstitution</c:v>
                </c:pt>
              </c:strCache>
            </c:strRef>
          </c:cat>
          <c:val>
            <c:numRef>
              <c:f>'Ark1'!$D$28:$D$37</c:f>
              <c:numCache>
                <c:formatCode>General</c:formatCode>
                <c:ptCount val="10"/>
                <c:pt idx="0">
                  <c:v>20</c:v>
                </c:pt>
                <c:pt idx="1">
                  <c:v>26</c:v>
                </c:pt>
                <c:pt idx="2" formatCode="0">
                  <c:v>15</c:v>
                </c:pt>
                <c:pt idx="3">
                  <c:v>30</c:v>
                </c:pt>
                <c:pt idx="4">
                  <c:v>19</c:v>
                </c:pt>
                <c:pt idx="5">
                  <c:v>29</c:v>
                </c:pt>
                <c:pt idx="6" formatCode="0">
                  <c:v>35</c:v>
                </c:pt>
                <c:pt idx="7">
                  <c:v>31</c:v>
                </c:pt>
                <c:pt idx="8">
                  <c:v>33</c:v>
                </c:pt>
                <c:pt idx="9">
                  <c:v>20</c:v>
                </c:pt>
              </c:numCache>
            </c:numRef>
          </c:val>
        </c:ser>
        <c:ser>
          <c:idx val="3"/>
          <c:order val="3"/>
          <c:tx>
            <c:strRef>
              <c:f>'Ark1'!$E$27</c:f>
              <c:strCache>
                <c:ptCount val="1"/>
                <c:pt idx="0">
                  <c:v>Ingen</c:v>
                </c:pt>
              </c:strCache>
            </c:strRef>
          </c:tx>
          <c:spPr>
            <a:solidFill>
              <a:schemeClr val="accent2">
                <a:lumMod val="40000"/>
                <a:lumOff val="60000"/>
              </a:schemeClr>
            </a:solidFill>
          </c:spPr>
          <c:dLbls>
            <c:txPr>
              <a:bodyPr/>
              <a:lstStyle/>
              <a:p>
                <a:pPr>
                  <a:defRPr>
                    <a:solidFill>
                      <a:schemeClr val="tx1"/>
                    </a:solidFill>
                  </a:defRPr>
                </a:pPr>
                <a:endParaRPr lang="da-DK"/>
              </a:p>
            </c:txPr>
            <c:showVal val="1"/>
          </c:dLbls>
          <c:cat>
            <c:strRef>
              <c:f>'Ark1'!$A$28:$A$37</c:f>
              <c:strCache>
                <c:ptCount val="10"/>
                <c:pt idx="0">
                  <c:v>Anden familie</c:v>
                </c:pt>
                <c:pt idx="1">
                  <c:v>Internettet</c:v>
                </c:pt>
                <c:pt idx="2">
                  <c:v>Mine søskende</c:v>
                </c:pt>
                <c:pt idx="3">
                  <c:v>Mine lærere i folkeskolen</c:v>
                </c:pt>
                <c:pt idx="4">
                  <c:v>Erhvervspraktik i folkeskolen</c:v>
                </c:pt>
                <c:pt idx="5">
                  <c:v>Mine venner / kæreste</c:v>
                </c:pt>
                <c:pt idx="6">
                  <c:v>Mine forældre</c:v>
                </c:pt>
                <c:pt idx="7">
                  <c:v>Min vejleder på ungdomsvejledning eller i folkeskolen</c:v>
                </c:pt>
                <c:pt idx="8">
                  <c:v>Informationsmateriale</c:v>
                </c:pt>
                <c:pt idx="9">
                  <c:v>Besøg på uddannelsesinstitution</c:v>
                </c:pt>
              </c:strCache>
            </c:strRef>
          </c:cat>
          <c:val>
            <c:numRef>
              <c:f>'Ark1'!$E$28:$E$37</c:f>
              <c:numCache>
                <c:formatCode>General</c:formatCode>
                <c:ptCount val="10"/>
                <c:pt idx="0">
                  <c:v>71</c:v>
                </c:pt>
                <c:pt idx="1">
                  <c:v>58</c:v>
                </c:pt>
                <c:pt idx="2" formatCode="0">
                  <c:v>67</c:v>
                </c:pt>
                <c:pt idx="3">
                  <c:v>46</c:v>
                </c:pt>
                <c:pt idx="4">
                  <c:v>56</c:v>
                </c:pt>
                <c:pt idx="5">
                  <c:v>41</c:v>
                </c:pt>
                <c:pt idx="6" formatCode="0">
                  <c:v>33</c:v>
                </c:pt>
                <c:pt idx="7">
                  <c:v>36</c:v>
                </c:pt>
                <c:pt idx="8">
                  <c:v>32</c:v>
                </c:pt>
                <c:pt idx="9">
                  <c:v>29</c:v>
                </c:pt>
              </c:numCache>
            </c:numRef>
          </c:val>
        </c:ser>
        <c:overlap val="100"/>
        <c:axId val="76132736"/>
        <c:axId val="76134272"/>
      </c:barChart>
      <c:catAx>
        <c:axId val="76132736"/>
        <c:scaling>
          <c:orientation val="minMax"/>
        </c:scaling>
        <c:axPos val="l"/>
        <c:tickLblPos val="nextTo"/>
        <c:crossAx val="76134272"/>
        <c:crosses val="autoZero"/>
        <c:auto val="1"/>
        <c:lblAlgn val="ctr"/>
        <c:lblOffset val="100"/>
      </c:catAx>
      <c:valAx>
        <c:axId val="76134272"/>
        <c:scaling>
          <c:orientation val="minMax"/>
        </c:scaling>
        <c:axPos val="b"/>
        <c:majorGridlines/>
        <c:numFmt formatCode="0%" sourceLinked="1"/>
        <c:tickLblPos val="nextTo"/>
        <c:crossAx val="76132736"/>
        <c:crosses val="autoZero"/>
        <c:crossBetween val="between"/>
      </c:valAx>
    </c:plotArea>
    <c:legend>
      <c:legendPos val="r"/>
      <c:layout/>
    </c:legend>
    <c:plotVisOnly val="1"/>
  </c:chart>
  <c:spPr>
    <a:ln>
      <a:noFill/>
    </a:ln>
  </c:sp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da-DK"/>
  <c:chart>
    <c:plotArea>
      <c:layout/>
      <c:barChart>
        <c:barDir val="bar"/>
        <c:grouping val="percentStacked"/>
        <c:ser>
          <c:idx val="0"/>
          <c:order val="0"/>
          <c:tx>
            <c:strRef>
              <c:f>'Ark1'!$B$1</c:f>
              <c:strCache>
                <c:ptCount val="1"/>
                <c:pt idx="0">
                  <c:v>Helt enig</c:v>
                </c:pt>
              </c:strCache>
            </c:strRef>
          </c:tx>
          <c:dLbls>
            <c:showVal val="1"/>
          </c:dLbls>
          <c:cat>
            <c:strRef>
              <c:f>'Ark1'!$A$2:$A$9</c:f>
              <c:strCache>
                <c:ptCount val="8"/>
                <c:pt idx="0">
                  <c:v>De fleste læreres viden er opdateret</c:v>
                </c:pt>
                <c:pt idx="1">
                  <c:v>De fleste lærere kan godt lide os</c:v>
                </c:pt>
                <c:pt idx="2">
                  <c:v>De fleste lærere giver os meget ansvar</c:v>
                </c:pt>
                <c:pt idx="3">
                  <c:v>De fleste lærere er godt forberedte</c:v>
                </c:pt>
                <c:pt idx="4">
                  <c:v>De fleste lærere er gode til at forklare tingene, så jeg forstår dem</c:v>
                </c:pt>
                <c:pt idx="5">
                  <c:v>De fleste lærere er engagerede i deres undervisning</c:v>
                </c:pt>
                <c:pt idx="6">
                  <c:v>De fleste lærere giver ofte tilbagemeldinger på mit arbejde</c:v>
                </c:pt>
                <c:pt idx="7">
                  <c:v>De fleste lærere tager os alvorligt</c:v>
                </c:pt>
              </c:strCache>
            </c:strRef>
          </c:cat>
          <c:val>
            <c:numRef>
              <c:f>'Ark1'!$B$2:$B$9</c:f>
              <c:numCache>
                <c:formatCode>General</c:formatCode>
                <c:ptCount val="8"/>
                <c:pt idx="0">
                  <c:v>28</c:v>
                </c:pt>
                <c:pt idx="1">
                  <c:v>19</c:v>
                </c:pt>
                <c:pt idx="2">
                  <c:v>14</c:v>
                </c:pt>
                <c:pt idx="3">
                  <c:v>24</c:v>
                </c:pt>
                <c:pt idx="4">
                  <c:v>15</c:v>
                </c:pt>
                <c:pt idx="5">
                  <c:v>23</c:v>
                </c:pt>
                <c:pt idx="6">
                  <c:v>16</c:v>
                </c:pt>
                <c:pt idx="7">
                  <c:v>19</c:v>
                </c:pt>
              </c:numCache>
            </c:numRef>
          </c:val>
        </c:ser>
        <c:ser>
          <c:idx val="1"/>
          <c:order val="1"/>
          <c:tx>
            <c:strRef>
              <c:f>'Ark1'!$C$1</c:f>
              <c:strCache>
                <c:ptCount val="1"/>
                <c:pt idx="0">
                  <c:v>Enig</c:v>
                </c:pt>
              </c:strCache>
            </c:strRef>
          </c:tx>
          <c:dLbls>
            <c:txPr>
              <a:bodyPr/>
              <a:lstStyle/>
              <a:p>
                <a:pPr>
                  <a:defRPr baseline="0">
                    <a:solidFill>
                      <a:schemeClr val="bg1"/>
                    </a:solidFill>
                  </a:defRPr>
                </a:pPr>
                <a:endParaRPr lang="da-DK"/>
              </a:p>
            </c:txPr>
            <c:showVal val="1"/>
          </c:dLbls>
          <c:cat>
            <c:strRef>
              <c:f>'Ark1'!$A$2:$A$9</c:f>
              <c:strCache>
                <c:ptCount val="8"/>
                <c:pt idx="0">
                  <c:v>De fleste læreres viden er opdateret</c:v>
                </c:pt>
                <c:pt idx="1">
                  <c:v>De fleste lærere kan godt lide os</c:v>
                </c:pt>
                <c:pt idx="2">
                  <c:v>De fleste lærere giver os meget ansvar</c:v>
                </c:pt>
                <c:pt idx="3">
                  <c:v>De fleste lærere er godt forberedte</c:v>
                </c:pt>
                <c:pt idx="4">
                  <c:v>De fleste lærere er gode til at forklare tingene, så jeg forstår dem</c:v>
                </c:pt>
                <c:pt idx="5">
                  <c:v>De fleste lærere er engagerede i deres undervisning</c:v>
                </c:pt>
                <c:pt idx="6">
                  <c:v>De fleste lærere giver ofte tilbagemeldinger på mit arbejde</c:v>
                </c:pt>
                <c:pt idx="7">
                  <c:v>De fleste lærere tager os alvorligt</c:v>
                </c:pt>
              </c:strCache>
            </c:strRef>
          </c:cat>
          <c:val>
            <c:numRef>
              <c:f>'Ark1'!$C$2:$C$9</c:f>
              <c:numCache>
                <c:formatCode>General</c:formatCode>
                <c:ptCount val="8"/>
                <c:pt idx="0">
                  <c:v>64</c:v>
                </c:pt>
                <c:pt idx="1">
                  <c:v>65</c:v>
                </c:pt>
                <c:pt idx="2">
                  <c:v>65</c:v>
                </c:pt>
                <c:pt idx="3">
                  <c:v>67</c:v>
                </c:pt>
                <c:pt idx="4">
                  <c:v>61</c:v>
                </c:pt>
                <c:pt idx="5">
                  <c:v>66</c:v>
                </c:pt>
                <c:pt idx="6">
                  <c:v>58</c:v>
                </c:pt>
                <c:pt idx="7">
                  <c:v>65</c:v>
                </c:pt>
              </c:numCache>
            </c:numRef>
          </c:val>
        </c:ser>
        <c:ser>
          <c:idx val="2"/>
          <c:order val="2"/>
          <c:tx>
            <c:strRef>
              <c:f>'Ark1'!$D$1</c:f>
              <c:strCache>
                <c:ptCount val="1"/>
                <c:pt idx="0">
                  <c:v>Uenig</c:v>
                </c:pt>
              </c:strCache>
            </c:strRef>
          </c:tx>
          <c:dLbls>
            <c:showVal val="1"/>
          </c:dLbls>
          <c:cat>
            <c:strRef>
              <c:f>'Ark1'!$A$2:$A$9</c:f>
              <c:strCache>
                <c:ptCount val="8"/>
                <c:pt idx="0">
                  <c:v>De fleste læreres viden er opdateret</c:v>
                </c:pt>
                <c:pt idx="1">
                  <c:v>De fleste lærere kan godt lide os</c:v>
                </c:pt>
                <c:pt idx="2">
                  <c:v>De fleste lærere giver os meget ansvar</c:v>
                </c:pt>
                <c:pt idx="3">
                  <c:v>De fleste lærere er godt forberedte</c:v>
                </c:pt>
                <c:pt idx="4">
                  <c:v>De fleste lærere er gode til at forklare tingene, så jeg forstår dem</c:v>
                </c:pt>
                <c:pt idx="5">
                  <c:v>De fleste lærere er engagerede i deres undervisning</c:v>
                </c:pt>
                <c:pt idx="6">
                  <c:v>De fleste lærere giver ofte tilbagemeldinger på mit arbejde</c:v>
                </c:pt>
                <c:pt idx="7">
                  <c:v>De fleste lærere tager os alvorligt</c:v>
                </c:pt>
              </c:strCache>
            </c:strRef>
          </c:cat>
          <c:val>
            <c:numRef>
              <c:f>'Ark1'!$D$2:$D$9</c:f>
              <c:numCache>
                <c:formatCode>General</c:formatCode>
                <c:ptCount val="8"/>
                <c:pt idx="0">
                  <c:v>7</c:v>
                </c:pt>
                <c:pt idx="1">
                  <c:v>14</c:v>
                </c:pt>
                <c:pt idx="2">
                  <c:v>20</c:v>
                </c:pt>
                <c:pt idx="3">
                  <c:v>8</c:v>
                </c:pt>
                <c:pt idx="4">
                  <c:v>21</c:v>
                </c:pt>
                <c:pt idx="5">
                  <c:v>9</c:v>
                </c:pt>
                <c:pt idx="6">
                  <c:v>22</c:v>
                </c:pt>
                <c:pt idx="7">
                  <c:v>14</c:v>
                </c:pt>
              </c:numCache>
            </c:numRef>
          </c:val>
        </c:ser>
        <c:ser>
          <c:idx val="3"/>
          <c:order val="3"/>
          <c:tx>
            <c:strRef>
              <c:f>'Ark1'!$E$1</c:f>
              <c:strCache>
                <c:ptCount val="1"/>
                <c:pt idx="0">
                  <c:v>Meget uenig</c:v>
                </c:pt>
              </c:strCache>
            </c:strRef>
          </c:tx>
          <c:dLbls>
            <c:txPr>
              <a:bodyPr/>
              <a:lstStyle/>
              <a:p>
                <a:pPr>
                  <a:defRPr baseline="0">
                    <a:solidFill>
                      <a:schemeClr val="bg1"/>
                    </a:solidFill>
                  </a:defRPr>
                </a:pPr>
                <a:endParaRPr lang="da-DK"/>
              </a:p>
            </c:txPr>
            <c:showVal val="1"/>
          </c:dLbls>
          <c:cat>
            <c:strRef>
              <c:f>'Ark1'!$A$2:$A$9</c:f>
              <c:strCache>
                <c:ptCount val="8"/>
                <c:pt idx="0">
                  <c:v>De fleste læreres viden er opdateret</c:v>
                </c:pt>
                <c:pt idx="1">
                  <c:v>De fleste lærere kan godt lide os</c:v>
                </c:pt>
                <c:pt idx="2">
                  <c:v>De fleste lærere giver os meget ansvar</c:v>
                </c:pt>
                <c:pt idx="3">
                  <c:v>De fleste lærere er godt forberedte</c:v>
                </c:pt>
                <c:pt idx="4">
                  <c:v>De fleste lærere er gode til at forklare tingene, så jeg forstår dem</c:v>
                </c:pt>
                <c:pt idx="5">
                  <c:v>De fleste lærere er engagerede i deres undervisning</c:v>
                </c:pt>
                <c:pt idx="6">
                  <c:v>De fleste lærere giver ofte tilbagemeldinger på mit arbejde</c:v>
                </c:pt>
                <c:pt idx="7">
                  <c:v>De fleste lærere tager os alvorligt</c:v>
                </c:pt>
              </c:strCache>
            </c:strRef>
          </c:cat>
          <c:val>
            <c:numRef>
              <c:f>'Ark1'!$E$2:$E$9</c:f>
              <c:numCache>
                <c:formatCode>General</c:formatCode>
                <c:ptCount val="8"/>
                <c:pt idx="0">
                  <c:v>1</c:v>
                </c:pt>
                <c:pt idx="1">
                  <c:v>3</c:v>
                </c:pt>
                <c:pt idx="2">
                  <c:v>2</c:v>
                </c:pt>
                <c:pt idx="3">
                  <c:v>2</c:v>
                </c:pt>
                <c:pt idx="4">
                  <c:v>4</c:v>
                </c:pt>
                <c:pt idx="5">
                  <c:v>2</c:v>
                </c:pt>
                <c:pt idx="6">
                  <c:v>4</c:v>
                </c:pt>
                <c:pt idx="7">
                  <c:v>3</c:v>
                </c:pt>
              </c:numCache>
            </c:numRef>
          </c:val>
        </c:ser>
        <c:overlap val="100"/>
        <c:axId val="76333056"/>
        <c:axId val="76334592"/>
      </c:barChart>
      <c:catAx>
        <c:axId val="76333056"/>
        <c:scaling>
          <c:orientation val="minMax"/>
        </c:scaling>
        <c:axPos val="l"/>
        <c:tickLblPos val="nextTo"/>
        <c:crossAx val="76334592"/>
        <c:crosses val="autoZero"/>
        <c:auto val="1"/>
        <c:lblAlgn val="ctr"/>
        <c:lblOffset val="100"/>
      </c:catAx>
      <c:valAx>
        <c:axId val="76334592"/>
        <c:scaling>
          <c:orientation val="minMax"/>
        </c:scaling>
        <c:axPos val="b"/>
        <c:majorGridlines/>
        <c:numFmt formatCode="0%" sourceLinked="1"/>
        <c:tickLblPos val="nextTo"/>
        <c:crossAx val="76333056"/>
        <c:crosses val="autoZero"/>
        <c:crossBetween val="between"/>
      </c:valAx>
    </c:plotArea>
    <c:legend>
      <c:legendPos val="r"/>
      <c:layout/>
    </c:legend>
    <c:plotVisOnly val="1"/>
  </c:chart>
  <c:spPr>
    <a:ln>
      <a:noFill/>
    </a:ln>
  </c:spPr>
  <c:txPr>
    <a:bodyPr/>
    <a:lstStyle/>
    <a:p>
      <a:pPr>
        <a:defRPr sz="1200" baseline="0"/>
      </a:pPr>
      <a:endParaRPr lang="da-DK"/>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da-DK"/>
  <c:chart>
    <c:plotArea>
      <c:layout>
        <c:manualLayout>
          <c:layoutTarget val="inner"/>
          <c:xMode val="edge"/>
          <c:yMode val="edge"/>
          <c:x val="0.40981012658228211"/>
          <c:y val="2.8497409326424885E-2"/>
          <c:w val="0.44620253164556972"/>
          <c:h val="0.87823834196891148"/>
        </c:manualLayout>
      </c:layout>
      <c:barChart>
        <c:barDir val="bar"/>
        <c:grouping val="clustered"/>
        <c:ser>
          <c:idx val="0"/>
          <c:order val="0"/>
          <c:tx>
            <c:strRef>
              <c:f>'Ark1'!$I$74</c:f>
              <c:strCache>
                <c:ptCount val="1"/>
                <c:pt idx="0">
                  <c:v>Drenge</c:v>
                </c:pt>
              </c:strCache>
            </c:strRef>
          </c:tx>
          <c:spPr>
            <a:solidFill>
              <a:srgbClr val="9999FF"/>
            </a:solidFill>
            <a:ln w="12699">
              <a:solidFill>
                <a:srgbClr val="000000"/>
              </a:solidFill>
              <a:prstDash val="solid"/>
            </a:ln>
          </c:spPr>
          <c:dLbls>
            <c:spPr>
              <a:noFill/>
              <a:ln w="25397">
                <a:noFill/>
              </a:ln>
            </c:spPr>
            <c:txPr>
              <a:bodyPr/>
              <a:lstStyle/>
              <a:p>
                <a:pPr>
                  <a:defRPr sz="800" b="0" i="0" u="none" strike="noStrike" baseline="0">
                    <a:solidFill>
                      <a:srgbClr val="000000"/>
                    </a:solidFill>
                    <a:latin typeface="Arial"/>
                    <a:ea typeface="Arial"/>
                    <a:cs typeface="Arial"/>
                  </a:defRPr>
                </a:pPr>
                <a:endParaRPr lang="da-DK"/>
              </a:p>
            </c:txPr>
            <c:showVal val="1"/>
          </c:dLbls>
          <c:cat>
            <c:strRef>
              <c:f>'Ark1'!$J$73:$R$73</c:f>
              <c:strCache>
                <c:ptCount val="9"/>
                <c:pt idx="0">
                  <c:v>At det giver mulighed for at være kreativ</c:v>
                </c:pt>
                <c:pt idx="1">
                  <c:v>At der er mange projekter / cases</c:v>
                </c:pt>
                <c:pt idx="2">
                  <c:v>At det er dejligt praktisk</c:v>
                </c:pt>
                <c:pt idx="3">
                  <c:v>At det handler om at tjene penge</c:v>
                </c:pt>
                <c:pt idx="4">
                  <c:v>At jeg er god til fagene</c:v>
                </c:pt>
                <c:pt idx="5">
                  <c:v>At det giver mulighed for at iværksætte</c:v>
                </c:pt>
                <c:pt idx="6">
                  <c:v>At der er mulighed for udvikling og innovation</c:v>
                </c:pt>
                <c:pt idx="7">
                  <c:v>At det, man lærer, kan bruges til at forstå det, der diskuteres i nyhederne og medierne</c:v>
                </c:pt>
                <c:pt idx="8">
                  <c:v>At det, man lærer, kan bruges til noget</c:v>
                </c:pt>
              </c:strCache>
            </c:strRef>
          </c:cat>
          <c:val>
            <c:numRef>
              <c:f>'Ark1'!$J$74:$R$74</c:f>
              <c:numCache>
                <c:formatCode>0%</c:formatCode>
                <c:ptCount val="9"/>
                <c:pt idx="0">
                  <c:v>0.59681137149442953</c:v>
                </c:pt>
                <c:pt idx="1">
                  <c:v>0.69406568081428854</c:v>
                </c:pt>
                <c:pt idx="2">
                  <c:v>0.70432276657060522</c:v>
                </c:pt>
                <c:pt idx="3">
                  <c:v>0.76089042410286578</c:v>
                </c:pt>
                <c:pt idx="4">
                  <c:v>0.76434465553636965</c:v>
                </c:pt>
                <c:pt idx="5">
                  <c:v>0.83515850144092219</c:v>
                </c:pt>
                <c:pt idx="6">
                  <c:v>0.855907780979827</c:v>
                </c:pt>
                <c:pt idx="7">
                  <c:v>0.89364561336150417</c:v>
                </c:pt>
                <c:pt idx="8">
                  <c:v>0.91230090193820756</c:v>
                </c:pt>
              </c:numCache>
            </c:numRef>
          </c:val>
        </c:ser>
        <c:ser>
          <c:idx val="1"/>
          <c:order val="1"/>
          <c:tx>
            <c:strRef>
              <c:f>'Ark1'!$I$75</c:f>
              <c:strCache>
                <c:ptCount val="1"/>
                <c:pt idx="0">
                  <c:v>Piger</c:v>
                </c:pt>
              </c:strCache>
            </c:strRef>
          </c:tx>
          <c:spPr>
            <a:solidFill>
              <a:srgbClr val="993366"/>
            </a:solidFill>
            <a:ln w="12699">
              <a:solidFill>
                <a:srgbClr val="000000"/>
              </a:solidFill>
              <a:prstDash val="solid"/>
            </a:ln>
          </c:spPr>
          <c:dLbls>
            <c:spPr>
              <a:noFill/>
              <a:ln w="25397">
                <a:noFill/>
              </a:ln>
            </c:spPr>
            <c:txPr>
              <a:bodyPr/>
              <a:lstStyle/>
              <a:p>
                <a:pPr>
                  <a:defRPr sz="800" b="0" i="0" u="none" strike="noStrike" baseline="0">
                    <a:solidFill>
                      <a:srgbClr val="000000"/>
                    </a:solidFill>
                    <a:latin typeface="Arial"/>
                    <a:ea typeface="Arial"/>
                    <a:cs typeface="Arial"/>
                  </a:defRPr>
                </a:pPr>
                <a:endParaRPr lang="da-DK"/>
              </a:p>
            </c:txPr>
            <c:showVal val="1"/>
          </c:dLbls>
          <c:cat>
            <c:strRef>
              <c:f>'Ark1'!$J$73:$R$73</c:f>
              <c:strCache>
                <c:ptCount val="9"/>
                <c:pt idx="0">
                  <c:v>At det giver mulighed for at være kreativ</c:v>
                </c:pt>
                <c:pt idx="1">
                  <c:v>At der er mange projekter / cases</c:v>
                </c:pt>
                <c:pt idx="2">
                  <c:v>At det er dejligt praktisk</c:v>
                </c:pt>
                <c:pt idx="3">
                  <c:v>At det handler om at tjene penge</c:v>
                </c:pt>
                <c:pt idx="4">
                  <c:v>At jeg er god til fagene</c:v>
                </c:pt>
                <c:pt idx="5">
                  <c:v>At det giver mulighed for at iværksætte</c:v>
                </c:pt>
                <c:pt idx="6">
                  <c:v>At der er mulighed for udvikling og innovation</c:v>
                </c:pt>
                <c:pt idx="7">
                  <c:v>At det, man lærer, kan bruges til at forstå det, der diskuteres i nyhederne og medierne</c:v>
                </c:pt>
                <c:pt idx="8">
                  <c:v>At det, man lærer, kan bruges til noget</c:v>
                </c:pt>
              </c:strCache>
            </c:strRef>
          </c:cat>
          <c:val>
            <c:numRef>
              <c:f>'Ark1'!$J$75:$R$75</c:f>
              <c:numCache>
                <c:formatCode>0%</c:formatCode>
                <c:ptCount val="9"/>
                <c:pt idx="0">
                  <c:v>0.51730137251111563</c:v>
                </c:pt>
                <c:pt idx="1">
                  <c:v>0.65790998647866394</c:v>
                </c:pt>
                <c:pt idx="2">
                  <c:v>0.65797665369651115</c:v>
                </c:pt>
                <c:pt idx="3">
                  <c:v>0.47119102861562229</c:v>
                </c:pt>
                <c:pt idx="4">
                  <c:v>0.6949447995351552</c:v>
                </c:pt>
                <c:pt idx="5">
                  <c:v>0.75522850503485672</c:v>
                </c:pt>
                <c:pt idx="6">
                  <c:v>0.85794356397371474</c:v>
                </c:pt>
                <c:pt idx="7">
                  <c:v>0.89115250291035453</c:v>
                </c:pt>
                <c:pt idx="8">
                  <c:v>0.93752417794970988</c:v>
                </c:pt>
              </c:numCache>
            </c:numRef>
          </c:val>
        </c:ser>
        <c:dLbls>
          <c:showVal val="1"/>
        </c:dLbls>
        <c:axId val="104373248"/>
        <c:axId val="104503936"/>
      </c:barChart>
      <c:catAx>
        <c:axId val="104373248"/>
        <c:scaling>
          <c:orientation val="minMax"/>
        </c:scaling>
        <c:axPos val="l"/>
        <c:numFmt formatCode="General" sourceLinked="1"/>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da-DK"/>
          </a:p>
        </c:txPr>
        <c:crossAx val="104503936"/>
        <c:crosses val="autoZero"/>
        <c:auto val="1"/>
        <c:lblAlgn val="ctr"/>
        <c:lblOffset val="100"/>
        <c:tickLblSkip val="1"/>
        <c:tickMarkSkip val="1"/>
      </c:catAx>
      <c:valAx>
        <c:axId val="104503936"/>
        <c:scaling>
          <c:orientation val="minMax"/>
        </c:scaling>
        <c:axPos val="b"/>
        <c:numFmt formatCode="0%" sourceLinked="1"/>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da-DK"/>
          </a:p>
        </c:txPr>
        <c:crossAx val="104373248"/>
        <c:crosses val="autoZero"/>
        <c:crossBetween val="between"/>
      </c:valAx>
      <c:spPr>
        <a:noFill/>
        <a:ln w="25398">
          <a:noFill/>
        </a:ln>
      </c:spPr>
    </c:plotArea>
    <c:legend>
      <c:legendPos val="r"/>
      <c:layout>
        <c:manualLayout>
          <c:xMode val="edge"/>
          <c:yMode val="edge"/>
          <c:x val="0.89715189873418311"/>
          <c:y val="0.41191709844559576"/>
          <c:w val="9.6518987341771917E-2"/>
          <c:h val="0.10621761658031099"/>
        </c:manualLayout>
      </c:layout>
      <c:spPr>
        <a:solidFill>
          <a:srgbClr val="FFFFFF"/>
        </a:solidFill>
        <a:ln w="3175">
          <a:solidFill>
            <a:srgbClr val="000000"/>
          </a:solidFill>
          <a:prstDash val="solid"/>
        </a:ln>
      </c:spPr>
      <c:txPr>
        <a:bodyPr/>
        <a:lstStyle/>
        <a:p>
          <a:pPr>
            <a:defRPr sz="850" b="0" i="0" u="none" strike="noStrike" baseline="0">
              <a:solidFill>
                <a:srgbClr val="000000"/>
              </a:solidFill>
              <a:latin typeface="Arial"/>
              <a:ea typeface="Arial"/>
              <a:cs typeface="Arial"/>
            </a:defRPr>
          </a:pPr>
          <a:endParaRPr lang="da-DK"/>
        </a:p>
      </c:txPr>
    </c:legend>
    <c:plotVisOnly val="1"/>
    <c:dispBlanksAs val="gap"/>
  </c:chart>
  <c:spPr>
    <a:solidFill>
      <a:srgbClr val="FFFFFF"/>
    </a:solidFill>
    <a:ln>
      <a:noFill/>
    </a:ln>
  </c:spPr>
  <c:txPr>
    <a:bodyPr/>
    <a:lstStyle/>
    <a:p>
      <a:pPr>
        <a:defRPr sz="925" b="0" i="0" u="none" strike="noStrike" baseline="0">
          <a:solidFill>
            <a:srgbClr val="000000"/>
          </a:solidFill>
          <a:latin typeface="Arial"/>
          <a:ea typeface="Arial"/>
          <a:cs typeface="Arial"/>
        </a:defRPr>
      </a:pPr>
      <a:endParaRPr lang="da-DK"/>
    </a:p>
  </c:txPr>
  <c:externalData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da-DK"/>
  <c:chart>
    <c:autoTitleDeleted val="1"/>
    <c:plotArea>
      <c:layout>
        <c:manualLayout>
          <c:layoutTarget val="inner"/>
          <c:xMode val="edge"/>
          <c:yMode val="edge"/>
          <c:x val="0.11055597432173213"/>
          <c:y val="8.0236276701440665E-2"/>
          <c:w val="0.88944402567826786"/>
          <c:h val="0.83133294301327088"/>
        </c:manualLayout>
      </c:layout>
      <c:lineChart>
        <c:grouping val="standard"/>
        <c:ser>
          <c:idx val="0"/>
          <c:order val="0"/>
          <c:tx>
            <c:strRef>
              <c:f>'Ark1'!$C$28</c:f>
              <c:strCache>
                <c:ptCount val="1"/>
                <c:pt idx="0">
                  <c:v>Dreng</c:v>
                </c:pt>
              </c:strCache>
            </c:strRef>
          </c:tx>
          <c:dLbls>
            <c:dLblPos val="t"/>
            <c:showVal val="1"/>
          </c:dLbls>
          <c:cat>
            <c:strRef>
              <c:f>'Ark1'!$D$27:$F$27</c:f>
              <c:strCache>
                <c:ptCount val="3"/>
                <c:pt idx="0">
                  <c:v>1. år</c:v>
                </c:pt>
                <c:pt idx="1">
                  <c:v>2. år</c:v>
                </c:pt>
                <c:pt idx="2">
                  <c:v>3. år</c:v>
                </c:pt>
              </c:strCache>
            </c:strRef>
          </c:cat>
          <c:val>
            <c:numRef>
              <c:f>'Ark1'!$D$28:$F$28</c:f>
              <c:numCache>
                <c:formatCode>0%</c:formatCode>
                <c:ptCount val="3"/>
                <c:pt idx="0">
                  <c:v>0.732480818414327</c:v>
                </c:pt>
                <c:pt idx="1">
                  <c:v>0.59065628476084031</c:v>
                </c:pt>
                <c:pt idx="2">
                  <c:v>0.5449020931802836</c:v>
                </c:pt>
              </c:numCache>
            </c:numRef>
          </c:val>
        </c:ser>
        <c:ser>
          <c:idx val="1"/>
          <c:order val="1"/>
          <c:tx>
            <c:strRef>
              <c:f>'Ark1'!$C$29</c:f>
              <c:strCache>
                <c:ptCount val="1"/>
                <c:pt idx="0">
                  <c:v>Pige</c:v>
                </c:pt>
              </c:strCache>
            </c:strRef>
          </c:tx>
          <c:dLbls>
            <c:dLbl>
              <c:idx val="0"/>
              <c:layout>
                <c:manualLayout>
                  <c:x val="-7.8569183172620904E-2"/>
                  <c:y val="6.0088058063964285E-2"/>
                </c:manualLayout>
              </c:layout>
              <c:dLblPos val="r"/>
              <c:showVal val="1"/>
            </c:dLbl>
            <c:dLbl>
              <c:idx val="1"/>
              <c:layout>
                <c:manualLayout>
                  <c:x val="-7.8569183172620904E-2"/>
                  <c:y val="6.0088058063964285E-2"/>
                </c:manualLayout>
              </c:layout>
              <c:dLblPos val="r"/>
              <c:showVal val="1"/>
            </c:dLbl>
            <c:dLbl>
              <c:idx val="2"/>
              <c:layout>
                <c:manualLayout>
                  <c:x val="-7.4239119094491574E-2"/>
                  <c:y val="6.5601998564638803E-2"/>
                </c:manualLayout>
              </c:layout>
              <c:dLblPos val="r"/>
              <c:showVal val="1"/>
            </c:dLbl>
            <c:dLblPos val="t"/>
            <c:showVal val="1"/>
          </c:dLbls>
          <c:cat>
            <c:strRef>
              <c:f>'Ark1'!$D$27:$F$27</c:f>
              <c:strCache>
                <c:ptCount val="3"/>
                <c:pt idx="0">
                  <c:v>1. år</c:v>
                </c:pt>
                <c:pt idx="1">
                  <c:v>2. år</c:v>
                </c:pt>
                <c:pt idx="2">
                  <c:v>3. år</c:v>
                </c:pt>
              </c:strCache>
            </c:strRef>
          </c:cat>
          <c:val>
            <c:numRef>
              <c:f>'Ark1'!$D$29:$F$29</c:f>
              <c:numCache>
                <c:formatCode>0%</c:formatCode>
                <c:ptCount val="3"/>
                <c:pt idx="0">
                  <c:v>0.63931718061673959</c:v>
                </c:pt>
                <c:pt idx="1">
                  <c:v>0.47272727272727288</c:v>
                </c:pt>
                <c:pt idx="2">
                  <c:v>0.44197233914612155</c:v>
                </c:pt>
              </c:numCache>
            </c:numRef>
          </c:val>
        </c:ser>
        <c:dLbls>
          <c:showVal val="1"/>
        </c:dLbls>
        <c:marker val="1"/>
        <c:axId val="76633600"/>
        <c:axId val="76635136"/>
      </c:lineChart>
      <c:catAx>
        <c:axId val="76633600"/>
        <c:scaling>
          <c:orientation val="minMax"/>
        </c:scaling>
        <c:axPos val="b"/>
        <c:tickLblPos val="nextTo"/>
        <c:crossAx val="76635136"/>
        <c:crosses val="autoZero"/>
        <c:auto val="1"/>
        <c:lblAlgn val="ctr"/>
        <c:lblOffset val="100"/>
      </c:catAx>
      <c:valAx>
        <c:axId val="76635136"/>
        <c:scaling>
          <c:orientation val="minMax"/>
          <c:max val="1"/>
        </c:scaling>
        <c:axPos val="l"/>
        <c:majorGridlines/>
        <c:numFmt formatCode="0%" sourceLinked="1"/>
        <c:tickLblPos val="nextTo"/>
        <c:crossAx val="76633600"/>
        <c:crosses val="autoZero"/>
        <c:crossBetween val="between"/>
        <c:majorUnit val="0.2"/>
      </c:valAx>
    </c:plotArea>
    <c:plotVisOnly val="1"/>
  </c:chart>
  <c:spPr>
    <a:ln>
      <a:noFill/>
    </a:ln>
  </c:sp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da-DK"/>
  <c:chart>
    <c:autoTitleDeleted val="1"/>
    <c:plotArea>
      <c:layout>
        <c:manualLayout>
          <c:layoutTarget val="inner"/>
          <c:xMode val="edge"/>
          <c:yMode val="edge"/>
          <c:x val="9.316609996784099E-2"/>
          <c:y val="0.16842514368513054"/>
          <c:w val="0.9068339000321588"/>
          <c:h val="0.71122144487858197"/>
        </c:manualLayout>
      </c:layout>
      <c:lineChart>
        <c:grouping val="standard"/>
        <c:ser>
          <c:idx val="0"/>
          <c:order val="0"/>
          <c:tx>
            <c:strRef>
              <c:f>'Ark1'!$C$25</c:f>
              <c:strCache>
                <c:ptCount val="1"/>
                <c:pt idx="0">
                  <c:v>Dreng</c:v>
                </c:pt>
              </c:strCache>
            </c:strRef>
          </c:tx>
          <c:dLbls>
            <c:dLblPos val="t"/>
            <c:showVal val="1"/>
          </c:dLbls>
          <c:cat>
            <c:strRef>
              <c:f>'Ark1'!$D$23:$F$24</c:f>
              <c:strCache>
                <c:ptCount val="3"/>
                <c:pt idx="0">
                  <c:v>1. år</c:v>
                </c:pt>
                <c:pt idx="1">
                  <c:v>2. år</c:v>
                </c:pt>
                <c:pt idx="2">
                  <c:v>3. år</c:v>
                </c:pt>
              </c:strCache>
            </c:strRef>
          </c:cat>
          <c:val>
            <c:numRef>
              <c:f>'Ark1'!$D$25:$F$25</c:f>
              <c:numCache>
                <c:formatCode>0%</c:formatCode>
                <c:ptCount val="3"/>
                <c:pt idx="0">
                  <c:v>0.83481908757210754</c:v>
                </c:pt>
                <c:pt idx="1">
                  <c:v>0.71289954337900363</c:v>
                </c:pt>
                <c:pt idx="2">
                  <c:v>0.67174515235458931</c:v>
                </c:pt>
              </c:numCache>
            </c:numRef>
          </c:val>
        </c:ser>
        <c:ser>
          <c:idx val="1"/>
          <c:order val="1"/>
          <c:tx>
            <c:strRef>
              <c:f>'Ark1'!$C$26</c:f>
              <c:strCache>
                <c:ptCount val="1"/>
                <c:pt idx="0">
                  <c:v>Pige</c:v>
                </c:pt>
              </c:strCache>
            </c:strRef>
          </c:tx>
          <c:dLbls>
            <c:dLbl>
              <c:idx val="0"/>
              <c:layout>
                <c:manualLayout>
                  <c:x val="-5.5362438962864434E-2"/>
                  <c:y val="5.1672010054117833E-2"/>
                </c:manualLayout>
              </c:layout>
              <c:dLblPos val="r"/>
              <c:showVal val="1"/>
            </c:dLbl>
            <c:dLbl>
              <c:idx val="1"/>
              <c:layout>
                <c:manualLayout>
                  <c:x val="-5.5362438962864434E-2"/>
                  <c:y val="5.6015115374421852E-2"/>
                </c:manualLayout>
              </c:layout>
              <c:dLblPos val="r"/>
              <c:showVal val="1"/>
            </c:dLbl>
            <c:dLbl>
              <c:idx val="2"/>
              <c:layout>
                <c:manualLayout>
                  <c:x val="-5.2311332936930674E-2"/>
                  <c:y val="5.1672010054117833E-2"/>
                </c:manualLayout>
              </c:layout>
              <c:dLblPos val="r"/>
              <c:showVal val="1"/>
            </c:dLbl>
            <c:dLblPos val="t"/>
            <c:showVal val="1"/>
          </c:dLbls>
          <c:cat>
            <c:strRef>
              <c:f>'Ark1'!$D$23:$F$24</c:f>
              <c:strCache>
                <c:ptCount val="3"/>
                <c:pt idx="0">
                  <c:v>1. år</c:v>
                </c:pt>
                <c:pt idx="1">
                  <c:v>2. år</c:v>
                </c:pt>
                <c:pt idx="2">
                  <c:v>3. år</c:v>
                </c:pt>
              </c:strCache>
            </c:strRef>
          </c:cat>
          <c:val>
            <c:numRef>
              <c:f>'Ark1'!$D$26:$F$26</c:f>
              <c:numCache>
                <c:formatCode>0%</c:formatCode>
                <c:ptCount val="3"/>
                <c:pt idx="0">
                  <c:v>0.75422773393461162</c:v>
                </c:pt>
                <c:pt idx="1">
                  <c:v>0.62492581602375319</c:v>
                </c:pt>
                <c:pt idx="2">
                  <c:v>0.61337386018237083</c:v>
                </c:pt>
              </c:numCache>
            </c:numRef>
          </c:val>
        </c:ser>
        <c:dLbls>
          <c:showVal val="1"/>
        </c:dLbls>
        <c:marker val="1"/>
        <c:axId val="76668288"/>
        <c:axId val="76674176"/>
      </c:lineChart>
      <c:catAx>
        <c:axId val="76668288"/>
        <c:scaling>
          <c:orientation val="minMax"/>
        </c:scaling>
        <c:axPos val="b"/>
        <c:tickLblPos val="nextTo"/>
        <c:crossAx val="76674176"/>
        <c:crosses val="autoZero"/>
        <c:auto val="1"/>
        <c:lblAlgn val="ctr"/>
        <c:lblOffset val="100"/>
      </c:catAx>
      <c:valAx>
        <c:axId val="76674176"/>
        <c:scaling>
          <c:orientation val="minMax"/>
        </c:scaling>
        <c:axPos val="l"/>
        <c:majorGridlines/>
        <c:numFmt formatCode="0%" sourceLinked="1"/>
        <c:tickLblPos val="nextTo"/>
        <c:crossAx val="76668288"/>
        <c:crosses val="autoZero"/>
        <c:crossBetween val="between"/>
      </c:valAx>
    </c:plotArea>
    <c:legend>
      <c:legendPos val="r"/>
      <c:layout>
        <c:manualLayout>
          <c:xMode val="edge"/>
          <c:yMode val="edge"/>
          <c:x val="0.5266692472240192"/>
          <c:y val="1.5009443395178318E-2"/>
          <c:w val="0.4733307527759813"/>
          <c:h val="0.12381231145257364"/>
        </c:manualLayout>
      </c:layout>
    </c:legend>
    <c:plotVisOnly val="1"/>
  </c:chart>
  <c:spPr>
    <a:ln>
      <a:noFill/>
    </a:ln>
  </c:sp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da-DK"/>
  <c:chart>
    <c:plotArea>
      <c:layout>
        <c:manualLayout>
          <c:layoutTarget val="inner"/>
          <c:xMode val="edge"/>
          <c:yMode val="edge"/>
          <c:x val="5.2060148731408566E-2"/>
          <c:y val="2.5320668045135674E-2"/>
          <c:w val="0.58960651793525798"/>
          <c:h val="0.69337690757905235"/>
        </c:manualLayout>
      </c:layout>
      <c:lineChart>
        <c:grouping val="standard"/>
        <c:ser>
          <c:idx val="0"/>
          <c:order val="0"/>
          <c:tx>
            <c:strRef>
              <c:f>'Ark2'!$J$4</c:f>
              <c:strCache>
                <c:ptCount val="1"/>
                <c:pt idx="0">
                  <c:v>Jeg skal bruge hhx til at få en elevplads</c:v>
                </c:pt>
              </c:strCache>
            </c:strRef>
          </c:tx>
          <c:dLbls>
            <c:dLblPos val="t"/>
            <c:showVal val="1"/>
          </c:dLbls>
          <c:cat>
            <c:strRef>
              <c:f>'Ark2'!$I$5:$I$10</c:f>
              <c:strCache>
                <c:ptCount val="6"/>
                <c:pt idx="0">
                  <c:v>Max folkeskoleniveau</c:v>
                </c:pt>
                <c:pt idx="1">
                  <c:v>Erhvervsudd (herunder Sosu)</c:v>
                </c:pt>
                <c:pt idx="2">
                  <c:v>Studentereksamen</c:v>
                </c:pt>
                <c:pt idx="3">
                  <c:v>KVU</c:v>
                </c:pt>
                <c:pt idx="4">
                  <c:v>MVU</c:v>
                </c:pt>
                <c:pt idx="5">
                  <c:v>LVU eller mere</c:v>
                </c:pt>
              </c:strCache>
            </c:strRef>
          </c:cat>
          <c:val>
            <c:numRef>
              <c:f>'Ark2'!$J$5:$J$10</c:f>
              <c:numCache>
                <c:formatCode>0%</c:formatCode>
                <c:ptCount val="6"/>
                <c:pt idx="0">
                  <c:v>0.50435624394965428</c:v>
                </c:pt>
                <c:pt idx="1">
                  <c:v>0.4861759425493718</c:v>
                </c:pt>
                <c:pt idx="2">
                  <c:v>0.47211694639957064</c:v>
                </c:pt>
                <c:pt idx="3">
                  <c:v>0.42524916943521596</c:v>
                </c:pt>
                <c:pt idx="4">
                  <c:v>0.35806308307418938</c:v>
                </c:pt>
                <c:pt idx="5">
                  <c:v>0.33589251439539708</c:v>
                </c:pt>
              </c:numCache>
            </c:numRef>
          </c:val>
        </c:ser>
        <c:ser>
          <c:idx val="1"/>
          <c:order val="1"/>
          <c:tx>
            <c:strRef>
              <c:f>'Ark2'!$K$4</c:f>
              <c:strCache>
                <c:ptCount val="1"/>
                <c:pt idx="0">
                  <c:v>Jeg skal bruge hhx til at læse videre</c:v>
                </c:pt>
              </c:strCache>
            </c:strRef>
          </c:tx>
          <c:dLbls>
            <c:dLblPos val="t"/>
            <c:showVal val="1"/>
          </c:dLbls>
          <c:cat>
            <c:strRef>
              <c:f>'Ark2'!$I$5:$I$10</c:f>
              <c:strCache>
                <c:ptCount val="6"/>
                <c:pt idx="0">
                  <c:v>Max folkeskoleniveau</c:v>
                </c:pt>
                <c:pt idx="1">
                  <c:v>Erhvervsudd (herunder Sosu)</c:v>
                </c:pt>
                <c:pt idx="2">
                  <c:v>Studentereksamen</c:v>
                </c:pt>
                <c:pt idx="3">
                  <c:v>KVU</c:v>
                </c:pt>
                <c:pt idx="4">
                  <c:v>MVU</c:v>
                </c:pt>
                <c:pt idx="5">
                  <c:v>LVU eller mere</c:v>
                </c:pt>
              </c:strCache>
            </c:strRef>
          </c:cat>
          <c:val>
            <c:numRef>
              <c:f>'Ark2'!$K$5:$K$10</c:f>
              <c:numCache>
                <c:formatCode>0%</c:formatCode>
                <c:ptCount val="6"/>
                <c:pt idx="0">
                  <c:v>0.73967339097022089</c:v>
                </c:pt>
                <c:pt idx="1">
                  <c:v>0.75931232091689949</c:v>
                </c:pt>
                <c:pt idx="2">
                  <c:v>0.72591006423982873</c:v>
                </c:pt>
                <c:pt idx="3">
                  <c:v>0.77227722772277263</c:v>
                </c:pt>
                <c:pt idx="4">
                  <c:v>0.7703834288232706</c:v>
                </c:pt>
                <c:pt idx="5">
                  <c:v>0.84790874524714832</c:v>
                </c:pt>
              </c:numCache>
            </c:numRef>
          </c:val>
        </c:ser>
        <c:dLbls>
          <c:showVal val="1"/>
        </c:dLbls>
        <c:marker val="1"/>
        <c:axId val="76725632"/>
        <c:axId val="76493952"/>
      </c:lineChart>
      <c:catAx>
        <c:axId val="76725632"/>
        <c:scaling>
          <c:orientation val="minMax"/>
        </c:scaling>
        <c:axPos val="b"/>
        <c:tickLblPos val="nextTo"/>
        <c:crossAx val="76493952"/>
        <c:crosses val="autoZero"/>
        <c:auto val="1"/>
        <c:lblAlgn val="ctr"/>
        <c:lblOffset val="100"/>
      </c:catAx>
      <c:valAx>
        <c:axId val="76493952"/>
        <c:scaling>
          <c:orientation val="minMax"/>
        </c:scaling>
        <c:axPos val="l"/>
        <c:numFmt formatCode="0%" sourceLinked="1"/>
        <c:tickLblPos val="nextTo"/>
        <c:crossAx val="76725632"/>
        <c:crosses val="autoZero"/>
        <c:crossBetween val="between"/>
      </c:valAx>
    </c:plotArea>
    <c:legend>
      <c:legendPos val="r"/>
      <c:layout>
        <c:manualLayout>
          <c:xMode val="edge"/>
          <c:yMode val="edge"/>
          <c:x val="0.64860684601924778"/>
          <c:y val="0"/>
          <c:w val="0.34289293525809278"/>
          <c:h val="0.20813063507207966"/>
        </c:manualLayout>
      </c:layout>
    </c:legend>
    <c:plotVisOnly val="1"/>
  </c:chart>
  <c:spPr>
    <a:ln>
      <a:noFill/>
    </a:ln>
  </c:spPr>
  <c:externalData r:id="rId1"/>
</c:chartSpace>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5410" name="Rectangle 2"/>
          <p:cNvSpPr>
            <a:spLocks noGrp="1" noChangeArrowheads="1"/>
          </p:cNvSpPr>
          <p:nvPr>
            <p:ph type="hdr" sz="quarter"/>
          </p:nvPr>
        </p:nvSpPr>
        <p:spPr bwMode="auto">
          <a:xfrm>
            <a:off x="0" y="0"/>
            <a:ext cx="4338638" cy="342900"/>
          </a:xfrm>
          <a:prstGeom prst="rect">
            <a:avLst/>
          </a:prstGeom>
          <a:noFill/>
          <a:ln w="9525">
            <a:noFill/>
            <a:miter lim="800000"/>
            <a:headEnd/>
            <a:tailEnd/>
          </a:ln>
          <a:effectLst/>
        </p:spPr>
        <p:txBody>
          <a:bodyPr vert="horz" wrap="square" lIns="92958" tIns="46479" rIns="92958" bIns="46479" numCol="1" anchor="t" anchorCtr="0" compatLnSpc="1">
            <a:prstTxWarp prst="textNoShape">
              <a:avLst/>
            </a:prstTxWarp>
          </a:bodyPr>
          <a:lstStyle>
            <a:lvl1pPr defTabSz="930275" eaLnBrk="0" hangingPunct="0">
              <a:defRPr sz="1200" i="0">
                <a:solidFill>
                  <a:schemeClr val="tx1"/>
                </a:solidFill>
              </a:defRPr>
            </a:lvl1pPr>
          </a:lstStyle>
          <a:p>
            <a:pPr>
              <a:defRPr/>
            </a:pPr>
            <a:endParaRPr lang="da-DK"/>
          </a:p>
        </p:txBody>
      </p:sp>
      <p:sp>
        <p:nvSpPr>
          <p:cNvPr id="145411" name="Rectangle 3"/>
          <p:cNvSpPr>
            <a:spLocks noGrp="1" noChangeArrowheads="1"/>
          </p:cNvSpPr>
          <p:nvPr>
            <p:ph type="dt" sz="quarter" idx="1"/>
          </p:nvPr>
        </p:nvSpPr>
        <p:spPr bwMode="auto">
          <a:xfrm>
            <a:off x="5673725" y="0"/>
            <a:ext cx="4338638" cy="342900"/>
          </a:xfrm>
          <a:prstGeom prst="rect">
            <a:avLst/>
          </a:prstGeom>
          <a:noFill/>
          <a:ln w="9525">
            <a:noFill/>
            <a:miter lim="800000"/>
            <a:headEnd/>
            <a:tailEnd/>
          </a:ln>
          <a:effectLst/>
        </p:spPr>
        <p:txBody>
          <a:bodyPr vert="horz" wrap="square" lIns="92958" tIns="46479" rIns="92958" bIns="46479" numCol="1" anchor="t" anchorCtr="0" compatLnSpc="1">
            <a:prstTxWarp prst="textNoShape">
              <a:avLst/>
            </a:prstTxWarp>
          </a:bodyPr>
          <a:lstStyle>
            <a:lvl1pPr algn="r" defTabSz="930275" eaLnBrk="0" hangingPunct="0">
              <a:defRPr sz="1200" i="0">
                <a:solidFill>
                  <a:schemeClr val="tx1"/>
                </a:solidFill>
              </a:defRPr>
            </a:lvl1pPr>
          </a:lstStyle>
          <a:p>
            <a:pPr>
              <a:defRPr/>
            </a:pPr>
            <a:fld id="{CF7EB261-0668-4530-ABA7-DE21E8CCEEE0}" type="datetimeFigureOut">
              <a:rPr lang="da-DK"/>
              <a:pPr>
                <a:defRPr/>
              </a:pPr>
              <a:t>13-10-2010</a:t>
            </a:fld>
            <a:endParaRPr lang="da-DK"/>
          </a:p>
        </p:txBody>
      </p:sp>
      <p:sp>
        <p:nvSpPr>
          <p:cNvPr id="145412" name="Rectangle 4"/>
          <p:cNvSpPr>
            <a:spLocks noGrp="1" noChangeArrowheads="1"/>
          </p:cNvSpPr>
          <p:nvPr>
            <p:ph type="ftr" sz="quarter" idx="2"/>
          </p:nvPr>
        </p:nvSpPr>
        <p:spPr bwMode="auto">
          <a:xfrm>
            <a:off x="0" y="6513513"/>
            <a:ext cx="4338638" cy="342900"/>
          </a:xfrm>
          <a:prstGeom prst="rect">
            <a:avLst/>
          </a:prstGeom>
          <a:noFill/>
          <a:ln w="9525">
            <a:noFill/>
            <a:miter lim="800000"/>
            <a:headEnd/>
            <a:tailEnd/>
          </a:ln>
          <a:effectLst/>
        </p:spPr>
        <p:txBody>
          <a:bodyPr vert="horz" wrap="square" lIns="92958" tIns="46479" rIns="92958" bIns="46479" numCol="1" anchor="b" anchorCtr="0" compatLnSpc="1">
            <a:prstTxWarp prst="textNoShape">
              <a:avLst/>
            </a:prstTxWarp>
          </a:bodyPr>
          <a:lstStyle>
            <a:lvl1pPr defTabSz="930275" eaLnBrk="0" hangingPunct="0">
              <a:defRPr sz="1200" i="0">
                <a:solidFill>
                  <a:schemeClr val="tx1"/>
                </a:solidFill>
              </a:defRPr>
            </a:lvl1pPr>
          </a:lstStyle>
          <a:p>
            <a:pPr>
              <a:defRPr/>
            </a:pPr>
            <a:endParaRPr lang="da-DK"/>
          </a:p>
        </p:txBody>
      </p:sp>
      <p:sp>
        <p:nvSpPr>
          <p:cNvPr id="145413" name="Rectangle 5"/>
          <p:cNvSpPr>
            <a:spLocks noGrp="1" noChangeArrowheads="1"/>
          </p:cNvSpPr>
          <p:nvPr>
            <p:ph type="sldNum" sz="quarter" idx="3"/>
          </p:nvPr>
        </p:nvSpPr>
        <p:spPr bwMode="auto">
          <a:xfrm>
            <a:off x="5673725" y="6513513"/>
            <a:ext cx="4338638" cy="342900"/>
          </a:xfrm>
          <a:prstGeom prst="rect">
            <a:avLst/>
          </a:prstGeom>
          <a:noFill/>
          <a:ln w="9525">
            <a:noFill/>
            <a:miter lim="800000"/>
            <a:headEnd/>
            <a:tailEnd/>
          </a:ln>
          <a:effectLst/>
        </p:spPr>
        <p:txBody>
          <a:bodyPr vert="horz" wrap="square" lIns="92958" tIns="46479" rIns="92958" bIns="46479" numCol="1" anchor="b" anchorCtr="0" compatLnSpc="1">
            <a:prstTxWarp prst="textNoShape">
              <a:avLst/>
            </a:prstTxWarp>
          </a:bodyPr>
          <a:lstStyle>
            <a:lvl1pPr algn="r" defTabSz="930275" eaLnBrk="0" hangingPunct="0">
              <a:defRPr sz="1200" i="0">
                <a:solidFill>
                  <a:schemeClr val="tx1"/>
                </a:solidFill>
              </a:defRPr>
            </a:lvl1pPr>
          </a:lstStyle>
          <a:p>
            <a:pPr>
              <a:defRPr/>
            </a:pPr>
            <a:fld id="{74D7C271-F309-4476-AC8F-FA0D704644BD}" type="slidenum">
              <a:rPr lang="da-DK"/>
              <a:pPr>
                <a:defRPr/>
              </a:pPr>
              <a:t>‹nr.›</a:t>
            </a:fld>
            <a:endParaRPr lang="da-DK"/>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4338638" cy="342900"/>
          </a:xfrm>
          <a:prstGeom prst="rect">
            <a:avLst/>
          </a:prstGeom>
          <a:noFill/>
          <a:ln w="9525">
            <a:noFill/>
            <a:miter lim="800000"/>
            <a:headEnd/>
            <a:tailEnd/>
          </a:ln>
        </p:spPr>
        <p:txBody>
          <a:bodyPr vert="horz" wrap="square" lIns="96100" tIns="48051" rIns="96100" bIns="48051" numCol="1" anchor="t" anchorCtr="0" compatLnSpc="1">
            <a:prstTxWarp prst="textNoShape">
              <a:avLst/>
            </a:prstTxWarp>
          </a:bodyPr>
          <a:lstStyle>
            <a:lvl1pPr defTabSz="887413">
              <a:defRPr sz="1200" i="0">
                <a:solidFill>
                  <a:schemeClr val="tx1"/>
                </a:solidFill>
                <a:latin typeface="Arial" charset="0"/>
              </a:defRPr>
            </a:lvl1pPr>
          </a:lstStyle>
          <a:p>
            <a:pPr>
              <a:defRPr/>
            </a:pPr>
            <a:endParaRPr lang="da-DK"/>
          </a:p>
        </p:txBody>
      </p:sp>
      <p:sp>
        <p:nvSpPr>
          <p:cNvPr id="30723" name="Rectangle 3"/>
          <p:cNvSpPr>
            <a:spLocks noGrp="1" noChangeArrowheads="1"/>
          </p:cNvSpPr>
          <p:nvPr>
            <p:ph type="dt" idx="1"/>
          </p:nvPr>
        </p:nvSpPr>
        <p:spPr bwMode="auto">
          <a:xfrm>
            <a:off x="5673725" y="0"/>
            <a:ext cx="4338638" cy="342900"/>
          </a:xfrm>
          <a:prstGeom prst="rect">
            <a:avLst/>
          </a:prstGeom>
          <a:noFill/>
          <a:ln w="9525">
            <a:noFill/>
            <a:miter lim="800000"/>
            <a:headEnd/>
            <a:tailEnd/>
          </a:ln>
        </p:spPr>
        <p:txBody>
          <a:bodyPr vert="horz" wrap="square" lIns="96100" tIns="48051" rIns="96100" bIns="48051" numCol="1" anchor="t" anchorCtr="0" compatLnSpc="1">
            <a:prstTxWarp prst="textNoShape">
              <a:avLst/>
            </a:prstTxWarp>
          </a:bodyPr>
          <a:lstStyle>
            <a:lvl1pPr algn="r" defTabSz="887413">
              <a:defRPr sz="1200" i="0">
                <a:solidFill>
                  <a:schemeClr val="tx1"/>
                </a:solidFill>
                <a:latin typeface="Arial" charset="0"/>
              </a:defRPr>
            </a:lvl1pPr>
          </a:lstStyle>
          <a:p>
            <a:pPr>
              <a:defRPr/>
            </a:pPr>
            <a:fld id="{FD7670DD-2B33-4B40-B21E-181C3C0EA742}" type="datetimeFigureOut">
              <a:rPr lang="da-DK"/>
              <a:pPr>
                <a:defRPr/>
              </a:pPr>
              <a:t>13-10-2010</a:t>
            </a:fld>
            <a:endParaRPr lang="da-DK"/>
          </a:p>
        </p:txBody>
      </p:sp>
      <p:sp>
        <p:nvSpPr>
          <p:cNvPr id="16388" name="Rectangle 4"/>
          <p:cNvSpPr>
            <a:spLocks noGrp="1" noRot="1" noChangeAspect="1" noChangeArrowheads="1" noTextEdit="1"/>
          </p:cNvSpPr>
          <p:nvPr>
            <p:ph type="sldImg" idx="2"/>
          </p:nvPr>
        </p:nvSpPr>
        <p:spPr bwMode="auto">
          <a:xfrm>
            <a:off x="3292475" y="514350"/>
            <a:ext cx="3430588" cy="2573338"/>
          </a:xfrm>
          <a:prstGeom prst="rect">
            <a:avLst/>
          </a:prstGeom>
          <a:noFill/>
          <a:ln w="9525">
            <a:solidFill>
              <a:srgbClr val="000000"/>
            </a:solidFill>
            <a:miter lim="800000"/>
            <a:headEnd/>
            <a:tailEnd/>
          </a:ln>
        </p:spPr>
      </p:sp>
      <p:sp>
        <p:nvSpPr>
          <p:cNvPr id="30725" name="Rectangle 5"/>
          <p:cNvSpPr>
            <a:spLocks noGrp="1" noChangeArrowheads="1"/>
          </p:cNvSpPr>
          <p:nvPr>
            <p:ph type="body" sz="quarter" idx="3"/>
          </p:nvPr>
        </p:nvSpPr>
        <p:spPr bwMode="auto">
          <a:xfrm>
            <a:off x="1000125" y="3257550"/>
            <a:ext cx="8013700" cy="3086100"/>
          </a:xfrm>
          <a:prstGeom prst="rect">
            <a:avLst/>
          </a:prstGeom>
          <a:noFill/>
          <a:ln w="9525">
            <a:noFill/>
            <a:miter lim="800000"/>
            <a:headEnd/>
            <a:tailEnd/>
          </a:ln>
        </p:spPr>
        <p:txBody>
          <a:bodyPr vert="horz" wrap="square" lIns="96100" tIns="48051" rIns="96100" bIns="48051" numCol="1" anchor="t" anchorCtr="0" compatLnSpc="1">
            <a:prstTxWarp prst="textNoShape">
              <a:avLst/>
            </a:prstTxWarp>
          </a:bodyPr>
          <a:lstStyle/>
          <a:p>
            <a:pPr lvl="0"/>
            <a:r>
              <a:rPr lang="da-DK" noProof="0" smtClean="0"/>
              <a:t>Click to edit Master text styles</a:t>
            </a:r>
          </a:p>
          <a:p>
            <a:pPr lvl="1"/>
            <a:r>
              <a:rPr lang="da-DK" noProof="0" smtClean="0"/>
              <a:t>Second level</a:t>
            </a:r>
          </a:p>
          <a:p>
            <a:pPr lvl="2"/>
            <a:r>
              <a:rPr lang="da-DK" noProof="0" smtClean="0"/>
              <a:t>Third level</a:t>
            </a:r>
          </a:p>
          <a:p>
            <a:pPr lvl="3"/>
            <a:r>
              <a:rPr lang="da-DK" noProof="0" smtClean="0"/>
              <a:t>Fourth level</a:t>
            </a:r>
          </a:p>
          <a:p>
            <a:pPr lvl="4"/>
            <a:r>
              <a:rPr lang="da-DK" noProof="0" smtClean="0"/>
              <a:t>Fifth level</a:t>
            </a:r>
          </a:p>
        </p:txBody>
      </p:sp>
      <p:sp>
        <p:nvSpPr>
          <p:cNvPr id="30726" name="Rectangle 6"/>
          <p:cNvSpPr>
            <a:spLocks noGrp="1" noChangeArrowheads="1"/>
          </p:cNvSpPr>
          <p:nvPr>
            <p:ph type="ftr" sz="quarter" idx="4"/>
          </p:nvPr>
        </p:nvSpPr>
        <p:spPr bwMode="auto">
          <a:xfrm>
            <a:off x="0" y="6515100"/>
            <a:ext cx="4338638" cy="341313"/>
          </a:xfrm>
          <a:prstGeom prst="rect">
            <a:avLst/>
          </a:prstGeom>
          <a:noFill/>
          <a:ln w="9525">
            <a:noFill/>
            <a:miter lim="800000"/>
            <a:headEnd/>
            <a:tailEnd/>
          </a:ln>
        </p:spPr>
        <p:txBody>
          <a:bodyPr vert="horz" wrap="square" lIns="96100" tIns="48051" rIns="96100" bIns="48051" numCol="1" anchor="b" anchorCtr="0" compatLnSpc="1">
            <a:prstTxWarp prst="textNoShape">
              <a:avLst/>
            </a:prstTxWarp>
          </a:bodyPr>
          <a:lstStyle>
            <a:lvl1pPr defTabSz="887413">
              <a:defRPr sz="1200" i="0">
                <a:solidFill>
                  <a:schemeClr val="tx1"/>
                </a:solidFill>
                <a:latin typeface="Arial" charset="0"/>
              </a:defRPr>
            </a:lvl1pPr>
          </a:lstStyle>
          <a:p>
            <a:pPr>
              <a:defRPr/>
            </a:pPr>
            <a:endParaRPr lang="da-DK"/>
          </a:p>
        </p:txBody>
      </p:sp>
      <p:sp>
        <p:nvSpPr>
          <p:cNvPr id="30727" name="Rectangle 7"/>
          <p:cNvSpPr>
            <a:spLocks noGrp="1" noChangeArrowheads="1"/>
          </p:cNvSpPr>
          <p:nvPr>
            <p:ph type="sldNum" sz="quarter" idx="5"/>
          </p:nvPr>
        </p:nvSpPr>
        <p:spPr bwMode="auto">
          <a:xfrm>
            <a:off x="5673725" y="6515100"/>
            <a:ext cx="4338638" cy="341313"/>
          </a:xfrm>
          <a:prstGeom prst="rect">
            <a:avLst/>
          </a:prstGeom>
          <a:noFill/>
          <a:ln w="9525">
            <a:noFill/>
            <a:miter lim="800000"/>
            <a:headEnd/>
            <a:tailEnd/>
          </a:ln>
        </p:spPr>
        <p:txBody>
          <a:bodyPr vert="horz" wrap="square" lIns="96100" tIns="48051" rIns="96100" bIns="48051" numCol="1" anchor="b" anchorCtr="0" compatLnSpc="1">
            <a:prstTxWarp prst="textNoShape">
              <a:avLst/>
            </a:prstTxWarp>
          </a:bodyPr>
          <a:lstStyle>
            <a:lvl1pPr algn="r" defTabSz="887413">
              <a:defRPr sz="1200" i="0">
                <a:solidFill>
                  <a:schemeClr val="tx1"/>
                </a:solidFill>
                <a:latin typeface="Arial" charset="0"/>
              </a:defRPr>
            </a:lvl1pPr>
          </a:lstStyle>
          <a:p>
            <a:pPr>
              <a:defRPr/>
            </a:pPr>
            <a:fld id="{AB647C48-9456-4D81-84DE-72EECBEA97B2}" type="slidenum">
              <a:rPr lang="da-DK"/>
              <a:pPr>
                <a:defRPr/>
              </a:pPr>
              <a:t>‹nr.›</a:t>
            </a:fld>
            <a:endParaRPr lang="da-DK"/>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C5807B33-2C7B-46B3-9968-377A373D0C4D}" type="slidenum">
              <a:rPr lang="da-DK" smtClean="0"/>
              <a:pPr/>
              <a:t>1</a:t>
            </a:fld>
            <a:endParaRPr lang="da-DK" smtClean="0"/>
          </a:p>
        </p:txBody>
      </p:sp>
      <p:sp>
        <p:nvSpPr>
          <p:cNvPr id="17411" name="Rectangle 2"/>
          <p:cNvSpPr>
            <a:spLocks noGrp="1" noRot="1" noChangeAspect="1" noChangeArrowheads="1" noTextEdit="1"/>
          </p:cNvSpPr>
          <p:nvPr>
            <p:ph type="sldImg"/>
          </p:nvPr>
        </p:nvSpPr>
        <p:spPr>
          <a:xfrm>
            <a:off x="3294063" y="514350"/>
            <a:ext cx="3430587" cy="2573338"/>
          </a:xfrm>
          <a:ln/>
        </p:spPr>
      </p:sp>
      <p:sp>
        <p:nvSpPr>
          <p:cNvPr id="17412" name="Rectangle 3"/>
          <p:cNvSpPr>
            <a:spLocks noGrp="1" noChangeArrowheads="1"/>
          </p:cNvSpPr>
          <p:nvPr>
            <p:ph type="body" idx="1"/>
          </p:nvPr>
        </p:nvSpPr>
        <p:spPr>
          <a:xfrm>
            <a:off x="1001713" y="3257550"/>
            <a:ext cx="8010525" cy="3086100"/>
          </a:xfrm>
          <a:noFill/>
          <a:ln/>
        </p:spPr>
        <p:txBody>
          <a:bodyPr/>
          <a:lstStyle/>
          <a:p>
            <a:endParaRPr lang="da-DK" sz="900"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dirty="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2</a:t>
            </a:fld>
            <a:endParaRPr lang="da-DK"/>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b="1" dirty="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3</a:t>
            </a:fld>
            <a:endParaRPr lang="da-DK"/>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fontScale="70000" lnSpcReduction="20000"/>
          </a:bodyPr>
          <a:lstStyle/>
          <a:p>
            <a:endParaRPr lang="da-DK" dirty="0"/>
          </a:p>
        </p:txBody>
      </p:sp>
      <p:sp>
        <p:nvSpPr>
          <p:cNvPr id="4" name="Pladsholder til diasnummer 3"/>
          <p:cNvSpPr>
            <a:spLocks noGrp="1"/>
          </p:cNvSpPr>
          <p:nvPr>
            <p:ph type="sldNum" sz="quarter" idx="10"/>
          </p:nvPr>
        </p:nvSpPr>
        <p:spPr/>
        <p:txBody>
          <a:bodyPr/>
          <a:lstStyle/>
          <a:p>
            <a:pPr>
              <a:defRPr/>
            </a:pPr>
            <a:fld id="{4BAECD44-BF5D-4A23-BF49-F086E88EC617}" type="slidenum">
              <a:rPr lang="da-DK" smtClean="0"/>
              <a:pPr>
                <a:defRPr/>
              </a:pPr>
              <a:t>4</a:t>
            </a:fld>
            <a:endParaRPr lang="da-DK"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dirty="0"/>
          </a:p>
        </p:txBody>
      </p:sp>
      <p:sp>
        <p:nvSpPr>
          <p:cNvPr id="4" name="Pladsholder til diasnummer 3"/>
          <p:cNvSpPr>
            <a:spLocks noGrp="1"/>
          </p:cNvSpPr>
          <p:nvPr>
            <p:ph type="sldNum" sz="quarter" idx="10"/>
          </p:nvPr>
        </p:nvSpPr>
        <p:spPr/>
        <p:txBody>
          <a:bodyPr/>
          <a:lstStyle/>
          <a:p>
            <a:pPr>
              <a:defRPr/>
            </a:pPr>
            <a:fld id="{4BAECD44-BF5D-4A23-BF49-F086E88EC617}" type="slidenum">
              <a:rPr lang="da-DK" smtClean="0"/>
              <a:pPr>
                <a:defRPr/>
              </a:pPr>
              <a:t>5</a:t>
            </a:fld>
            <a:endParaRPr lang="da-DK"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dirty="0"/>
          </a:p>
        </p:txBody>
      </p:sp>
      <p:sp>
        <p:nvSpPr>
          <p:cNvPr id="4" name="Pladsholder til diasnummer 3"/>
          <p:cNvSpPr>
            <a:spLocks noGrp="1"/>
          </p:cNvSpPr>
          <p:nvPr>
            <p:ph type="sldNum" sz="quarter" idx="10"/>
          </p:nvPr>
        </p:nvSpPr>
        <p:spPr/>
        <p:txBody>
          <a:bodyPr/>
          <a:lstStyle/>
          <a:p>
            <a:pPr>
              <a:defRPr/>
            </a:pPr>
            <a:fld id="{4BAECD44-BF5D-4A23-BF49-F086E88EC617}" type="slidenum">
              <a:rPr lang="da-DK" smtClean="0"/>
              <a:pPr>
                <a:defRPr/>
              </a:pPr>
              <a:t>6</a:t>
            </a:fld>
            <a:endParaRPr lang="da-DK"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dirty="0"/>
          </a:p>
        </p:txBody>
      </p:sp>
      <p:sp>
        <p:nvSpPr>
          <p:cNvPr id="4" name="Pladsholder til diasnummer 3"/>
          <p:cNvSpPr>
            <a:spLocks noGrp="1"/>
          </p:cNvSpPr>
          <p:nvPr>
            <p:ph type="sldNum" sz="quarter" idx="10"/>
          </p:nvPr>
        </p:nvSpPr>
        <p:spPr/>
        <p:txBody>
          <a:bodyPr/>
          <a:lstStyle/>
          <a:p>
            <a:pPr>
              <a:defRPr/>
            </a:pPr>
            <a:fld id="{4BAECD44-BF5D-4A23-BF49-F086E88EC617}" type="slidenum">
              <a:rPr lang="da-DK" smtClean="0"/>
              <a:pPr>
                <a:defRPr/>
              </a:pPr>
              <a:t>7</a:t>
            </a:fld>
            <a:endParaRPr lang="da-DK"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lnSpcReduction="10000"/>
          </a:bodyPr>
          <a:lstStyle/>
          <a:p>
            <a:endParaRPr lang="da-DK" b="1" dirty="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8</a:t>
            </a:fld>
            <a:endParaRPr lang="da-DK"/>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da-DK" b="1" dirty="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9</a:t>
            </a:fld>
            <a:endParaRPr lang="da-DK"/>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da-DK" dirty="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10</a:t>
            </a:fld>
            <a:endParaRPr lang="da-DK"/>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b="1" dirty="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11</a:t>
            </a:fld>
            <a:endParaRPr lang="da-DK"/>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b="1" dirty="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12</a:t>
            </a:fld>
            <a:endParaRPr lang="da-DK"/>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b="1" dirty="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13</a:t>
            </a:fld>
            <a:endParaRPr lang="da-DK"/>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dirty="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14</a:t>
            </a:fld>
            <a:endParaRPr lang="da-DK"/>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b="1" dirty="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15</a:t>
            </a:fld>
            <a:endParaRPr lang="da-DK"/>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b="1" i="0" dirty="0" smtClean="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16</a:t>
            </a:fld>
            <a:endParaRPr lang="da-DK"/>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dirty="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17</a:t>
            </a:fld>
            <a:endParaRPr lang="da-DK"/>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dirty="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18</a:t>
            </a:fld>
            <a:endParaRPr lang="da-DK"/>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dirty="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19</a:t>
            </a:fld>
            <a:endParaRPr lang="da-DK"/>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baseline="0" dirty="0" smtClean="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20</a:t>
            </a:fld>
            <a:endParaRPr lang="da-DK"/>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b="1" i="0" u="sng" dirty="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21</a:t>
            </a:fld>
            <a:endParaRPr lang="da-DK"/>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normAutofit/>
          </a:bodyPr>
          <a:lstStyle/>
          <a:p>
            <a:endParaRPr lang="da-DK" dirty="0"/>
          </a:p>
        </p:txBody>
      </p:sp>
      <p:sp>
        <p:nvSpPr>
          <p:cNvPr id="4" name="Pladsholder til diasnummer 3"/>
          <p:cNvSpPr>
            <a:spLocks noGrp="1"/>
          </p:cNvSpPr>
          <p:nvPr>
            <p:ph type="sldNum" sz="quarter" idx="10"/>
          </p:nvPr>
        </p:nvSpPr>
        <p:spPr/>
        <p:txBody>
          <a:bodyPr/>
          <a:lstStyle/>
          <a:p>
            <a:pPr>
              <a:defRPr/>
            </a:pPr>
            <a:fld id="{AB647C48-9456-4D81-84DE-72EECBEA97B2}" type="slidenum">
              <a:rPr lang="da-DK" smtClean="0"/>
              <a:pPr>
                <a:defRPr/>
              </a:pPr>
              <a:t>22</a:t>
            </a:fld>
            <a:endParaRPr lang="da-DK"/>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s">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a-DK" smtClean="0"/>
              <a:t>Klik for at redigere titeltypografi i masteren</a:t>
            </a:r>
            <a:endParaRPr lang="da-DK"/>
          </a:p>
        </p:txBody>
      </p:sp>
      <p:sp>
        <p:nvSpPr>
          <p:cNvPr id="3" name="Und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a-DK" smtClean="0"/>
              <a:t>Klik for at redigere undertiteltypografien i masteren</a:t>
            </a:r>
            <a:endParaRPr lang="da-DK"/>
          </a:p>
        </p:txBody>
      </p:sp>
      <p:sp>
        <p:nvSpPr>
          <p:cNvPr id="4" name="Rectangle 4"/>
          <p:cNvSpPr>
            <a:spLocks noGrp="1" noChangeArrowheads="1"/>
          </p:cNvSpPr>
          <p:nvPr>
            <p:ph type="dt" sz="half" idx="10"/>
          </p:nvPr>
        </p:nvSpPr>
        <p:spPr>
          <a:ln/>
        </p:spPr>
        <p:txBody>
          <a:bodyPr/>
          <a:lstStyle>
            <a:lvl1pPr>
              <a:defRPr/>
            </a:lvl1pPr>
          </a:lstStyle>
          <a:p>
            <a:pPr>
              <a:defRPr/>
            </a:pPr>
            <a:fld id="{E6AC7F6E-7D44-4352-AC58-68672129EC44}" type="datetime1">
              <a:rPr lang="da-DK"/>
              <a:pPr>
                <a:defRPr/>
              </a:pPr>
              <a:t>13-10-2010</a:t>
            </a:fld>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51275978-8B4B-479D-9952-F027E509B5B1}" type="slidenum">
              <a:rPr lang="en-GB"/>
              <a:pPr>
                <a:defRPr/>
              </a:pPr>
              <a:t>‹nr.›</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idx="1"/>
          </p:nvPr>
        </p:nvSpPr>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Rectangle 4"/>
          <p:cNvSpPr>
            <a:spLocks noGrp="1" noChangeArrowheads="1"/>
          </p:cNvSpPr>
          <p:nvPr>
            <p:ph type="dt" sz="half" idx="10"/>
          </p:nvPr>
        </p:nvSpPr>
        <p:spPr>
          <a:ln/>
        </p:spPr>
        <p:txBody>
          <a:bodyPr/>
          <a:lstStyle>
            <a:lvl1pPr>
              <a:defRPr/>
            </a:lvl1pPr>
          </a:lstStyle>
          <a:p>
            <a:pPr>
              <a:defRPr/>
            </a:pPr>
            <a:fld id="{D61CA156-3079-4058-97B9-9924D424874D}" type="datetime1">
              <a:rPr lang="da-DK"/>
              <a:pPr>
                <a:defRPr/>
              </a:pPr>
              <a:t>13-10-2010</a:t>
            </a:fld>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9163E2A8-12F1-43E8-986D-41C6CB969D4B}" type="slidenum">
              <a:rPr lang="en-GB"/>
              <a:pPr>
                <a:defRPr/>
              </a:pPr>
              <a:t>‹nr.›</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a-DK" smtClean="0"/>
              <a:t>Klik for at redigere typografi i masteren</a:t>
            </a:r>
          </a:p>
        </p:txBody>
      </p:sp>
      <p:sp>
        <p:nvSpPr>
          <p:cNvPr id="4" name="Rectangle 4"/>
          <p:cNvSpPr>
            <a:spLocks noGrp="1" noChangeArrowheads="1"/>
          </p:cNvSpPr>
          <p:nvPr>
            <p:ph type="dt" sz="half" idx="10"/>
          </p:nvPr>
        </p:nvSpPr>
        <p:spPr>
          <a:ln/>
        </p:spPr>
        <p:txBody>
          <a:bodyPr/>
          <a:lstStyle>
            <a:lvl1pPr>
              <a:defRPr/>
            </a:lvl1pPr>
          </a:lstStyle>
          <a:p>
            <a:pPr>
              <a:defRPr/>
            </a:pPr>
            <a:fld id="{2925632F-7988-4283-B24A-E59BF0BE9A4D}" type="datetime1">
              <a:rPr lang="da-DK"/>
              <a:pPr>
                <a:defRPr/>
              </a:pPr>
              <a:t>13-10-2010</a:t>
            </a:fld>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80C8F48A-F05F-4CAC-88FB-8D110481F0E1}" type="slidenum">
              <a:rPr lang="en-GB"/>
              <a:pPr>
                <a:defRPr/>
              </a:pPr>
              <a:t>‹nr.›</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sz="half" idx="1"/>
          </p:nvPr>
        </p:nvSpPr>
        <p:spPr>
          <a:xfrm>
            <a:off x="685800" y="2714625"/>
            <a:ext cx="3810000" cy="3381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2714625"/>
            <a:ext cx="3810000" cy="3381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Rectangle 4"/>
          <p:cNvSpPr>
            <a:spLocks noGrp="1" noChangeArrowheads="1"/>
          </p:cNvSpPr>
          <p:nvPr>
            <p:ph type="dt" sz="half" idx="10"/>
          </p:nvPr>
        </p:nvSpPr>
        <p:spPr>
          <a:ln/>
        </p:spPr>
        <p:txBody>
          <a:bodyPr/>
          <a:lstStyle>
            <a:lvl1pPr>
              <a:defRPr/>
            </a:lvl1pPr>
          </a:lstStyle>
          <a:p>
            <a:pPr>
              <a:defRPr/>
            </a:pPr>
            <a:fld id="{08E0563A-6ED8-4D47-87FE-2AE8BCA03B3D}" type="datetime1">
              <a:rPr lang="da-DK"/>
              <a:pPr>
                <a:defRPr/>
              </a:pPr>
              <a:t>13-10-2010</a:t>
            </a:fld>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BEFF2716-D204-4A2B-BAA6-86D28EE1FD38}" type="slidenum">
              <a:rPr lang="en-GB"/>
              <a:pPr>
                <a:defRPr/>
              </a:pPr>
              <a:t>‹nr.›</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4" name="Pladsholder til ind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6" name="Pladsholder til ind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7" name="Rectangle 4"/>
          <p:cNvSpPr>
            <a:spLocks noGrp="1" noChangeArrowheads="1"/>
          </p:cNvSpPr>
          <p:nvPr>
            <p:ph type="dt" sz="half" idx="10"/>
          </p:nvPr>
        </p:nvSpPr>
        <p:spPr>
          <a:ln/>
        </p:spPr>
        <p:txBody>
          <a:bodyPr/>
          <a:lstStyle>
            <a:lvl1pPr>
              <a:defRPr/>
            </a:lvl1pPr>
          </a:lstStyle>
          <a:p>
            <a:pPr>
              <a:defRPr/>
            </a:pPr>
            <a:fld id="{1462E0FC-E2BF-428B-9836-35085E97BB5B}" type="datetime1">
              <a:rPr lang="da-DK"/>
              <a:pPr>
                <a:defRPr/>
              </a:pPr>
              <a:t>13-10-2010</a:t>
            </a:fld>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02B49D2D-5A2B-451E-A63E-FE3B43796945}" type="slidenum">
              <a:rPr lang="en-GB"/>
              <a:pPr>
                <a:defRPr/>
              </a:pPr>
              <a:t>‹nr.›</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Rectangle 4"/>
          <p:cNvSpPr>
            <a:spLocks noGrp="1" noChangeArrowheads="1"/>
          </p:cNvSpPr>
          <p:nvPr>
            <p:ph type="dt" sz="half" idx="10"/>
          </p:nvPr>
        </p:nvSpPr>
        <p:spPr>
          <a:ln/>
        </p:spPr>
        <p:txBody>
          <a:bodyPr/>
          <a:lstStyle>
            <a:lvl1pPr>
              <a:defRPr/>
            </a:lvl1pPr>
          </a:lstStyle>
          <a:p>
            <a:pPr>
              <a:defRPr/>
            </a:pPr>
            <a:fld id="{CE9B825D-3943-4D8E-B6EA-66FE50536182}" type="datetime1">
              <a:rPr lang="da-DK"/>
              <a:pPr>
                <a:defRPr/>
              </a:pPr>
              <a:t>13-10-2010</a:t>
            </a:fld>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8B98C696-F959-41C9-8DD3-36B3EED760D8}" type="slidenum">
              <a:rPr lang="en-GB"/>
              <a:pPr>
                <a:defRPr/>
              </a:pPr>
              <a:t>‹nr.›</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581340D0-3333-494B-91C5-43853A744D62}" type="datetime1">
              <a:rPr lang="da-DK"/>
              <a:pPr>
                <a:defRPr/>
              </a:pPr>
              <a:t>13-10-2010</a:t>
            </a:fld>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4B5CE94B-FCCD-4E36-8C14-4BFF8E67DC35}" type="slidenum">
              <a:rPr lang="en-GB"/>
              <a:pPr>
                <a:defRPr/>
              </a:pPr>
              <a:t>‹nr.›</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a-DK" smtClean="0"/>
              <a:t>Klik for at redigere titeltypografi i masteren</a:t>
            </a:r>
            <a:endParaRPr lang="da-DK"/>
          </a:p>
        </p:txBody>
      </p:sp>
      <p:sp>
        <p:nvSpPr>
          <p:cNvPr id="3" name="Pladsholder til ind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Rectangle 4"/>
          <p:cNvSpPr>
            <a:spLocks noGrp="1" noChangeArrowheads="1"/>
          </p:cNvSpPr>
          <p:nvPr>
            <p:ph type="dt" sz="half" idx="10"/>
          </p:nvPr>
        </p:nvSpPr>
        <p:spPr>
          <a:ln/>
        </p:spPr>
        <p:txBody>
          <a:bodyPr/>
          <a:lstStyle>
            <a:lvl1pPr>
              <a:defRPr/>
            </a:lvl1pPr>
          </a:lstStyle>
          <a:p>
            <a:pPr>
              <a:defRPr/>
            </a:pPr>
            <a:fld id="{03619C07-A9DD-41DC-A80E-03B6931306D7}" type="datetime1">
              <a:rPr lang="da-DK"/>
              <a:pPr>
                <a:defRPr/>
              </a:pPr>
              <a:t>13-10-2010</a:t>
            </a:fld>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204D0D04-10E7-4991-B7E8-F1BC75D5EDEE}" type="slidenum">
              <a:rPr lang="en-GB"/>
              <a:pPr>
                <a:defRPr/>
              </a:pPr>
              <a:t>‹nr.›</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a-DK" smtClean="0"/>
              <a:t>Klik for at redigere titeltypografi i masteren</a:t>
            </a:r>
            <a:endParaRPr lang="da-DK"/>
          </a:p>
        </p:txBody>
      </p:sp>
      <p:sp>
        <p:nvSpPr>
          <p:cNvPr id="3" name="Pladsholder til bille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a-DK" noProof="0" smtClean="0"/>
          </a:p>
        </p:txBody>
      </p:sp>
      <p:sp>
        <p:nvSpPr>
          <p:cNvPr id="4" name="Pladsholder til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Rectangle 4"/>
          <p:cNvSpPr>
            <a:spLocks noGrp="1" noChangeArrowheads="1"/>
          </p:cNvSpPr>
          <p:nvPr>
            <p:ph type="dt" sz="half" idx="10"/>
          </p:nvPr>
        </p:nvSpPr>
        <p:spPr>
          <a:ln/>
        </p:spPr>
        <p:txBody>
          <a:bodyPr/>
          <a:lstStyle>
            <a:lvl1pPr>
              <a:defRPr/>
            </a:lvl1pPr>
          </a:lstStyle>
          <a:p>
            <a:pPr>
              <a:defRPr/>
            </a:pPr>
            <a:fld id="{0AFE8BEA-630B-4605-AAF0-62C10CF5F33A}" type="datetime1">
              <a:rPr lang="da-DK"/>
              <a:pPr>
                <a:defRPr/>
              </a:pPr>
              <a:t>13-10-2010</a:t>
            </a:fld>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05EBFF65-A22B-403C-A53F-2010EBA06E01}" type="slidenum">
              <a:rPr lang="en-GB"/>
              <a:pPr>
                <a:defRPr/>
              </a:pPr>
              <a:t>‹nr.›</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lodret titel 2"/>
          <p:cNvSpPr>
            <a:spLocks noGrp="1"/>
          </p:cNvSpPr>
          <p:nvPr>
            <p:ph type="body" orient="vert" idx="1"/>
          </p:nvPr>
        </p:nvSpPr>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Rectangle 4"/>
          <p:cNvSpPr>
            <a:spLocks noGrp="1" noChangeArrowheads="1"/>
          </p:cNvSpPr>
          <p:nvPr>
            <p:ph type="dt" sz="half" idx="10"/>
          </p:nvPr>
        </p:nvSpPr>
        <p:spPr>
          <a:ln/>
        </p:spPr>
        <p:txBody>
          <a:bodyPr/>
          <a:lstStyle>
            <a:lvl1pPr>
              <a:defRPr/>
            </a:lvl1pPr>
          </a:lstStyle>
          <a:p>
            <a:pPr>
              <a:defRPr/>
            </a:pPr>
            <a:fld id="{411D0A6F-0394-4655-A6EC-E8EA98CDD7C3}" type="datetime1">
              <a:rPr lang="da-DK"/>
              <a:pPr>
                <a:defRPr/>
              </a:pPr>
              <a:t>13-10-2010</a:t>
            </a:fld>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80ADC080-0697-44AB-9AC2-CDFEAB45CA34}" type="slidenum">
              <a:rPr lang="en-GB"/>
              <a:pPr>
                <a:defRPr/>
              </a:pPr>
              <a:t>‹nr.›</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p:nvPr>
        </p:nvSpPr>
        <p:spPr>
          <a:xfrm>
            <a:off x="6505575" y="1285875"/>
            <a:ext cx="1952625" cy="4810125"/>
          </a:xfrm>
        </p:spPr>
        <p:txBody>
          <a:bodyPr vert="eaVert"/>
          <a:lstStyle/>
          <a:p>
            <a:r>
              <a:rPr lang="da-DK" smtClean="0"/>
              <a:t>Klik for at redigere titeltypografi i masteren</a:t>
            </a:r>
            <a:endParaRPr lang="da-DK"/>
          </a:p>
        </p:txBody>
      </p:sp>
      <p:sp>
        <p:nvSpPr>
          <p:cNvPr id="3" name="Pladsholder til lodret titel 2"/>
          <p:cNvSpPr>
            <a:spLocks noGrp="1"/>
          </p:cNvSpPr>
          <p:nvPr>
            <p:ph type="body" orient="vert" idx="1"/>
          </p:nvPr>
        </p:nvSpPr>
        <p:spPr>
          <a:xfrm>
            <a:off x="642938" y="1285875"/>
            <a:ext cx="5710237" cy="4810125"/>
          </a:xfrm>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Rectangle 4"/>
          <p:cNvSpPr>
            <a:spLocks noGrp="1" noChangeArrowheads="1"/>
          </p:cNvSpPr>
          <p:nvPr>
            <p:ph type="dt" sz="half" idx="10"/>
          </p:nvPr>
        </p:nvSpPr>
        <p:spPr>
          <a:ln/>
        </p:spPr>
        <p:txBody>
          <a:bodyPr/>
          <a:lstStyle>
            <a:lvl1pPr>
              <a:defRPr/>
            </a:lvl1pPr>
          </a:lstStyle>
          <a:p>
            <a:pPr>
              <a:defRPr/>
            </a:pPr>
            <a:fld id="{7C9D1707-CA87-4524-8E49-7BBC37CAB21C}" type="datetime1">
              <a:rPr lang="da-DK"/>
              <a:pPr>
                <a:defRPr/>
              </a:pPr>
              <a:t>13-10-2010</a:t>
            </a:fld>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C1C83362-AF2C-4F12-902E-9F58E78AE76C}" type="slidenum">
              <a:rPr lang="en-GB"/>
              <a:pPr>
                <a:defRPr/>
              </a:pPr>
              <a:t>‹nr.›</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eldias">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a-DK" smtClean="0"/>
              <a:t>Klik for at redigere titeltypografi i masteren</a:t>
            </a:r>
            <a:endParaRPr lang="da-DK"/>
          </a:p>
        </p:txBody>
      </p:sp>
      <p:sp>
        <p:nvSpPr>
          <p:cNvPr id="3" name="Und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a-DK" smtClean="0"/>
              <a:t>Klik for at redigere undertiteltypografien i masteren</a:t>
            </a:r>
            <a:endParaRPr lang="da-DK"/>
          </a:p>
        </p:txBody>
      </p:sp>
      <p:sp>
        <p:nvSpPr>
          <p:cNvPr id="4" name="Pladsholder til sidefod 3"/>
          <p:cNvSpPr>
            <a:spLocks noGrp="1"/>
          </p:cNvSpPr>
          <p:nvPr>
            <p:ph type="ftr" sz="quarter" idx="10"/>
          </p:nvPr>
        </p:nvSpPr>
        <p:spPr>
          <a:ln/>
        </p:spPr>
        <p:txBody>
          <a:bodyPr/>
          <a:lstStyle>
            <a:lvl1pPr>
              <a:defRPr/>
            </a:lvl1pPr>
          </a:lstStyle>
          <a:p>
            <a:pPr>
              <a:defRPr/>
            </a:pPr>
            <a:r>
              <a:rPr lang="en-GB"/>
              <a:t>www.cefu.dk</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idx="1"/>
          </p:nvPr>
        </p:nvSpPr>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sidefod 3"/>
          <p:cNvSpPr>
            <a:spLocks noGrp="1"/>
          </p:cNvSpPr>
          <p:nvPr>
            <p:ph type="ftr" sz="quarter" idx="10"/>
          </p:nvPr>
        </p:nvSpPr>
        <p:spPr>
          <a:ln/>
        </p:spPr>
        <p:txBody>
          <a:bodyPr/>
          <a:lstStyle>
            <a:lvl1pPr>
              <a:defRPr/>
            </a:lvl1pPr>
          </a:lstStyle>
          <a:p>
            <a:pPr>
              <a:defRPr/>
            </a:pPr>
            <a:r>
              <a:rPr lang="en-GB"/>
              <a:t>www.cefu.dk</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a-DK" smtClean="0"/>
              <a:t>Klik for at redigere typografi i masteren</a:t>
            </a:r>
          </a:p>
        </p:txBody>
      </p:sp>
      <p:sp>
        <p:nvSpPr>
          <p:cNvPr id="4" name="Pladsholder til sidefod 3"/>
          <p:cNvSpPr>
            <a:spLocks noGrp="1"/>
          </p:cNvSpPr>
          <p:nvPr>
            <p:ph type="ftr" sz="quarter" idx="10"/>
          </p:nvPr>
        </p:nvSpPr>
        <p:spPr>
          <a:ln/>
        </p:spPr>
        <p:txBody>
          <a:bodyPr/>
          <a:lstStyle>
            <a:lvl1pPr>
              <a:defRPr/>
            </a:lvl1pPr>
          </a:lstStyle>
          <a:p>
            <a:pPr>
              <a:defRPr/>
            </a:pPr>
            <a:r>
              <a:rPr lang="en-GB"/>
              <a:t>www.cefu.dk</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sz="half" idx="1"/>
          </p:nvPr>
        </p:nvSpPr>
        <p:spPr>
          <a:xfrm>
            <a:off x="685800" y="2714625"/>
            <a:ext cx="3810000" cy="3381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2714625"/>
            <a:ext cx="3810000" cy="3381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sidefod 3"/>
          <p:cNvSpPr>
            <a:spLocks noGrp="1"/>
          </p:cNvSpPr>
          <p:nvPr>
            <p:ph type="ftr" sz="quarter" idx="10"/>
          </p:nvPr>
        </p:nvSpPr>
        <p:spPr>
          <a:ln/>
        </p:spPr>
        <p:txBody>
          <a:bodyPr/>
          <a:lstStyle>
            <a:lvl1pPr>
              <a:defRPr/>
            </a:lvl1pPr>
          </a:lstStyle>
          <a:p>
            <a:pPr>
              <a:defRPr/>
            </a:pPr>
            <a:r>
              <a:rPr lang="en-GB"/>
              <a:t>www.cefu.dk</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4" name="Pladsholder til ind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6" name="Pladsholder til ind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7" name="Pladsholder til sidefod 3"/>
          <p:cNvSpPr>
            <a:spLocks noGrp="1"/>
          </p:cNvSpPr>
          <p:nvPr>
            <p:ph type="ftr" sz="quarter" idx="10"/>
          </p:nvPr>
        </p:nvSpPr>
        <p:spPr>
          <a:ln/>
        </p:spPr>
        <p:txBody>
          <a:bodyPr/>
          <a:lstStyle>
            <a:lvl1pPr>
              <a:defRPr/>
            </a:lvl1pPr>
          </a:lstStyle>
          <a:p>
            <a:pPr>
              <a:defRPr/>
            </a:pPr>
            <a:r>
              <a:rPr lang="en-GB"/>
              <a:t>www.cefu.dk</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sidefod 3"/>
          <p:cNvSpPr>
            <a:spLocks noGrp="1"/>
          </p:cNvSpPr>
          <p:nvPr>
            <p:ph type="ftr" sz="quarter" idx="10"/>
          </p:nvPr>
        </p:nvSpPr>
        <p:spPr>
          <a:ln/>
        </p:spPr>
        <p:txBody>
          <a:bodyPr/>
          <a:lstStyle>
            <a:lvl1pPr>
              <a:defRPr/>
            </a:lvl1pPr>
          </a:lstStyle>
          <a:p>
            <a:pPr>
              <a:defRPr/>
            </a:pPr>
            <a:r>
              <a:rPr lang="en-GB"/>
              <a:t>www.cefu.dk</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dsholder til sidefod 3"/>
          <p:cNvSpPr>
            <a:spLocks noGrp="1"/>
          </p:cNvSpPr>
          <p:nvPr>
            <p:ph type="ftr" sz="quarter" idx="10"/>
          </p:nvPr>
        </p:nvSpPr>
        <p:spPr>
          <a:ln/>
        </p:spPr>
        <p:txBody>
          <a:bodyPr/>
          <a:lstStyle>
            <a:lvl1pPr>
              <a:defRPr/>
            </a:lvl1pPr>
          </a:lstStyle>
          <a:p>
            <a:pPr>
              <a:defRPr/>
            </a:pPr>
            <a:r>
              <a:rPr lang="en-GB"/>
              <a:t>www.cefu.dk</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a-DK" smtClean="0"/>
              <a:t>Klik for at redigere titeltypografi i masteren</a:t>
            </a:r>
            <a:endParaRPr lang="da-DK"/>
          </a:p>
        </p:txBody>
      </p:sp>
      <p:sp>
        <p:nvSpPr>
          <p:cNvPr id="3" name="Pladsholder til ind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Pladsholder til sidefod 3"/>
          <p:cNvSpPr>
            <a:spLocks noGrp="1"/>
          </p:cNvSpPr>
          <p:nvPr>
            <p:ph type="ftr" sz="quarter" idx="10"/>
          </p:nvPr>
        </p:nvSpPr>
        <p:spPr>
          <a:ln/>
        </p:spPr>
        <p:txBody>
          <a:bodyPr/>
          <a:lstStyle>
            <a:lvl1pPr>
              <a:defRPr/>
            </a:lvl1pPr>
          </a:lstStyle>
          <a:p>
            <a:pPr>
              <a:defRPr/>
            </a:pPr>
            <a:r>
              <a:rPr lang="en-GB"/>
              <a:t>www.cefu.dk</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a-DK" smtClean="0"/>
              <a:t>Klik for at redigere titeltypografi i masteren</a:t>
            </a:r>
            <a:endParaRPr lang="da-DK"/>
          </a:p>
        </p:txBody>
      </p:sp>
      <p:sp>
        <p:nvSpPr>
          <p:cNvPr id="3" name="Pladsholder til bille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a-DK" noProof="0" smtClean="0"/>
          </a:p>
        </p:txBody>
      </p:sp>
      <p:sp>
        <p:nvSpPr>
          <p:cNvPr id="4" name="Pladsholder til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Pladsholder til sidefod 3"/>
          <p:cNvSpPr>
            <a:spLocks noGrp="1"/>
          </p:cNvSpPr>
          <p:nvPr>
            <p:ph type="ftr" sz="quarter" idx="10"/>
          </p:nvPr>
        </p:nvSpPr>
        <p:spPr>
          <a:ln/>
        </p:spPr>
        <p:txBody>
          <a:bodyPr/>
          <a:lstStyle>
            <a:lvl1pPr>
              <a:defRPr/>
            </a:lvl1pPr>
          </a:lstStyle>
          <a:p>
            <a:pPr>
              <a:defRPr/>
            </a:pPr>
            <a:r>
              <a:rPr lang="en-GB"/>
              <a:t>www.cefu.dk</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lodret titel 2"/>
          <p:cNvSpPr>
            <a:spLocks noGrp="1"/>
          </p:cNvSpPr>
          <p:nvPr>
            <p:ph type="body" orient="vert" idx="1"/>
          </p:nvPr>
        </p:nvSpPr>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sidefod 3"/>
          <p:cNvSpPr>
            <a:spLocks noGrp="1"/>
          </p:cNvSpPr>
          <p:nvPr>
            <p:ph type="ftr" sz="quarter" idx="10"/>
          </p:nvPr>
        </p:nvSpPr>
        <p:spPr>
          <a:ln/>
        </p:spPr>
        <p:txBody>
          <a:bodyPr/>
          <a:lstStyle>
            <a:lvl1pPr>
              <a:defRPr/>
            </a:lvl1pPr>
          </a:lstStyle>
          <a:p>
            <a:pPr>
              <a:defRPr/>
            </a:pPr>
            <a:r>
              <a:rPr lang="en-GB"/>
              <a:t>www.cefu.dk</a:t>
            </a: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p:nvPr>
        </p:nvSpPr>
        <p:spPr>
          <a:xfrm>
            <a:off x="6505575" y="1285875"/>
            <a:ext cx="1952625" cy="4810125"/>
          </a:xfrm>
        </p:spPr>
        <p:txBody>
          <a:bodyPr vert="eaVert"/>
          <a:lstStyle/>
          <a:p>
            <a:r>
              <a:rPr lang="da-DK" smtClean="0"/>
              <a:t>Klik for at redigere titeltypografi i masteren</a:t>
            </a:r>
            <a:endParaRPr lang="da-DK"/>
          </a:p>
        </p:txBody>
      </p:sp>
      <p:sp>
        <p:nvSpPr>
          <p:cNvPr id="3" name="Pladsholder til lodret titel 2"/>
          <p:cNvSpPr>
            <a:spLocks noGrp="1"/>
          </p:cNvSpPr>
          <p:nvPr>
            <p:ph type="body" orient="vert" idx="1"/>
          </p:nvPr>
        </p:nvSpPr>
        <p:spPr>
          <a:xfrm>
            <a:off x="642938" y="1285875"/>
            <a:ext cx="5710237" cy="4810125"/>
          </a:xfrm>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sidefod 3"/>
          <p:cNvSpPr>
            <a:spLocks noGrp="1"/>
          </p:cNvSpPr>
          <p:nvPr>
            <p:ph type="ftr" sz="quarter" idx="10"/>
          </p:nvPr>
        </p:nvSpPr>
        <p:spPr>
          <a:ln/>
        </p:spPr>
        <p:txBody>
          <a:bodyPr/>
          <a:lstStyle>
            <a:lvl1pPr>
              <a:defRPr/>
            </a:lvl1pPr>
          </a:lstStyle>
          <a:p>
            <a:pPr>
              <a:defRPr/>
            </a:pPr>
            <a:r>
              <a:rPr lang="en-GB"/>
              <a:t>www.cefu.dk</a:t>
            </a: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eldias">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a-DK" smtClean="0"/>
              <a:t>Klik for at redigere titeltypografi i masteren</a:t>
            </a:r>
            <a:endParaRPr lang="da-DK"/>
          </a:p>
        </p:txBody>
      </p:sp>
      <p:sp>
        <p:nvSpPr>
          <p:cNvPr id="3" name="Und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a-DK" smtClean="0"/>
              <a:t>Klik for at redigere undertiteltypografien i masteren</a:t>
            </a:r>
            <a:endParaRPr lang="da-DK"/>
          </a:p>
        </p:txBody>
      </p:sp>
      <p:sp>
        <p:nvSpPr>
          <p:cNvPr id="4" name="Pladsholder til dato 4"/>
          <p:cNvSpPr>
            <a:spLocks noGrp="1"/>
          </p:cNvSpPr>
          <p:nvPr>
            <p:ph type="dt" sz="half" idx="10"/>
          </p:nvPr>
        </p:nvSpPr>
        <p:spPr>
          <a:ln/>
        </p:spPr>
        <p:txBody>
          <a:bodyPr/>
          <a:lstStyle>
            <a:lvl1pPr>
              <a:defRPr/>
            </a:lvl1pPr>
          </a:lstStyle>
          <a:p>
            <a:pPr>
              <a:defRPr/>
            </a:pPr>
            <a:fld id="{E97B3C1D-E24D-4159-98A0-CD7E23079F93}" type="datetime1">
              <a:rPr lang="da-DK"/>
              <a:pPr>
                <a:defRPr/>
              </a:pPr>
              <a:t>13-10-2010</a:t>
            </a:fld>
            <a:endParaRPr lang="en-GB"/>
          </a:p>
        </p:txBody>
      </p:sp>
      <p:sp>
        <p:nvSpPr>
          <p:cNvPr id="5" name="Pladsholder til sidefod 5"/>
          <p:cNvSpPr>
            <a:spLocks noGrp="1"/>
          </p:cNvSpPr>
          <p:nvPr>
            <p:ph type="ftr" sz="quarter" idx="11"/>
          </p:nvPr>
        </p:nvSpPr>
        <p:spPr>
          <a:ln/>
        </p:spPr>
        <p:txBody>
          <a:bodyPr/>
          <a:lstStyle>
            <a:lvl1pPr>
              <a:defRPr/>
            </a:lvl1pPr>
          </a:lstStyle>
          <a:p>
            <a:pPr>
              <a:defRPr/>
            </a:pPr>
            <a:endParaRPr lang="en-GB"/>
          </a:p>
        </p:txBody>
      </p:sp>
      <p:sp>
        <p:nvSpPr>
          <p:cNvPr id="6" name="Pladsholder til diasnummer 6"/>
          <p:cNvSpPr>
            <a:spLocks noGrp="1"/>
          </p:cNvSpPr>
          <p:nvPr>
            <p:ph type="sldNum" sz="quarter" idx="12"/>
          </p:nvPr>
        </p:nvSpPr>
        <p:spPr>
          <a:ln/>
        </p:spPr>
        <p:txBody>
          <a:bodyPr/>
          <a:lstStyle>
            <a:lvl1pPr>
              <a:defRPr/>
            </a:lvl1pPr>
          </a:lstStyle>
          <a:p>
            <a:pPr>
              <a:defRPr/>
            </a:pPr>
            <a:fld id="{4F3569BF-95F8-44FF-948F-1BFEF04B6FB2}" type="slidenum">
              <a:rPr lang="en-GB"/>
              <a:pPr>
                <a:defRPr/>
              </a:pPr>
              <a:t>‹nr.›</a:t>
            </a:fld>
            <a:endParaRPr lang="en-GB"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idx="1"/>
          </p:nvPr>
        </p:nvSpPr>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4"/>
          <p:cNvSpPr>
            <a:spLocks noGrp="1"/>
          </p:cNvSpPr>
          <p:nvPr>
            <p:ph type="dt" sz="half" idx="10"/>
          </p:nvPr>
        </p:nvSpPr>
        <p:spPr>
          <a:ln/>
        </p:spPr>
        <p:txBody>
          <a:bodyPr/>
          <a:lstStyle>
            <a:lvl1pPr>
              <a:defRPr/>
            </a:lvl1pPr>
          </a:lstStyle>
          <a:p>
            <a:pPr>
              <a:defRPr/>
            </a:pPr>
            <a:fld id="{5585024F-582F-406E-925F-1570AE273BAD}" type="datetime1">
              <a:rPr lang="da-DK"/>
              <a:pPr>
                <a:defRPr/>
              </a:pPr>
              <a:t>13-10-2010</a:t>
            </a:fld>
            <a:endParaRPr lang="en-GB"/>
          </a:p>
        </p:txBody>
      </p:sp>
      <p:sp>
        <p:nvSpPr>
          <p:cNvPr id="5" name="Pladsholder til sidefod 5"/>
          <p:cNvSpPr>
            <a:spLocks noGrp="1"/>
          </p:cNvSpPr>
          <p:nvPr>
            <p:ph type="ftr" sz="quarter" idx="11"/>
          </p:nvPr>
        </p:nvSpPr>
        <p:spPr>
          <a:ln/>
        </p:spPr>
        <p:txBody>
          <a:bodyPr/>
          <a:lstStyle>
            <a:lvl1pPr>
              <a:defRPr/>
            </a:lvl1pPr>
          </a:lstStyle>
          <a:p>
            <a:pPr>
              <a:defRPr/>
            </a:pPr>
            <a:endParaRPr lang="en-GB"/>
          </a:p>
        </p:txBody>
      </p:sp>
      <p:sp>
        <p:nvSpPr>
          <p:cNvPr id="6" name="Pladsholder til diasnummer 6"/>
          <p:cNvSpPr>
            <a:spLocks noGrp="1"/>
          </p:cNvSpPr>
          <p:nvPr>
            <p:ph type="sldNum" sz="quarter" idx="12"/>
          </p:nvPr>
        </p:nvSpPr>
        <p:spPr>
          <a:ln/>
        </p:spPr>
        <p:txBody>
          <a:bodyPr/>
          <a:lstStyle>
            <a:lvl1pPr>
              <a:defRPr/>
            </a:lvl1pPr>
          </a:lstStyle>
          <a:p>
            <a:pPr>
              <a:defRPr/>
            </a:pPr>
            <a:fld id="{D56FF785-E8D9-4141-A210-1519EC4F9297}" type="slidenum">
              <a:rPr lang="en-GB"/>
              <a:pPr>
                <a:defRPr/>
              </a:pPr>
              <a:t>‹nr.›</a:t>
            </a:fld>
            <a:endParaRPr lang="en-GB"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a-DK" smtClean="0"/>
              <a:t>Klik for at redigere typografi i masteren</a:t>
            </a:r>
          </a:p>
        </p:txBody>
      </p:sp>
      <p:sp>
        <p:nvSpPr>
          <p:cNvPr id="4" name="Pladsholder til dato 4"/>
          <p:cNvSpPr>
            <a:spLocks noGrp="1"/>
          </p:cNvSpPr>
          <p:nvPr>
            <p:ph type="dt" sz="half" idx="10"/>
          </p:nvPr>
        </p:nvSpPr>
        <p:spPr>
          <a:ln/>
        </p:spPr>
        <p:txBody>
          <a:bodyPr/>
          <a:lstStyle>
            <a:lvl1pPr>
              <a:defRPr/>
            </a:lvl1pPr>
          </a:lstStyle>
          <a:p>
            <a:pPr>
              <a:defRPr/>
            </a:pPr>
            <a:fld id="{35B0F8FA-206B-412E-88C5-4AAE6994FD03}" type="datetime1">
              <a:rPr lang="da-DK"/>
              <a:pPr>
                <a:defRPr/>
              </a:pPr>
              <a:t>13-10-2010</a:t>
            </a:fld>
            <a:endParaRPr lang="en-GB"/>
          </a:p>
        </p:txBody>
      </p:sp>
      <p:sp>
        <p:nvSpPr>
          <p:cNvPr id="5" name="Pladsholder til sidefod 5"/>
          <p:cNvSpPr>
            <a:spLocks noGrp="1"/>
          </p:cNvSpPr>
          <p:nvPr>
            <p:ph type="ftr" sz="quarter" idx="11"/>
          </p:nvPr>
        </p:nvSpPr>
        <p:spPr>
          <a:ln/>
        </p:spPr>
        <p:txBody>
          <a:bodyPr/>
          <a:lstStyle>
            <a:lvl1pPr>
              <a:defRPr/>
            </a:lvl1pPr>
          </a:lstStyle>
          <a:p>
            <a:pPr>
              <a:defRPr/>
            </a:pPr>
            <a:endParaRPr lang="en-GB"/>
          </a:p>
        </p:txBody>
      </p:sp>
      <p:sp>
        <p:nvSpPr>
          <p:cNvPr id="6" name="Pladsholder til diasnummer 6"/>
          <p:cNvSpPr>
            <a:spLocks noGrp="1"/>
          </p:cNvSpPr>
          <p:nvPr>
            <p:ph type="sldNum" sz="quarter" idx="12"/>
          </p:nvPr>
        </p:nvSpPr>
        <p:spPr>
          <a:ln/>
        </p:spPr>
        <p:txBody>
          <a:bodyPr/>
          <a:lstStyle>
            <a:lvl1pPr>
              <a:defRPr/>
            </a:lvl1pPr>
          </a:lstStyle>
          <a:p>
            <a:pPr>
              <a:defRPr/>
            </a:pPr>
            <a:fld id="{A0E2A9D4-E8D9-478F-89EC-523F3BE80A85}" type="slidenum">
              <a:rPr lang="en-GB"/>
              <a:pPr>
                <a:defRPr/>
              </a:pPr>
              <a:t>‹nr.›</a:t>
            </a:fld>
            <a:endParaRPr lang="en-GB"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sz="half" idx="1"/>
          </p:nvPr>
        </p:nvSpPr>
        <p:spPr>
          <a:xfrm>
            <a:off x="685800" y="2714625"/>
            <a:ext cx="3810000" cy="3381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2714625"/>
            <a:ext cx="3810000" cy="3381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dato 4"/>
          <p:cNvSpPr>
            <a:spLocks noGrp="1"/>
          </p:cNvSpPr>
          <p:nvPr>
            <p:ph type="dt" sz="half" idx="10"/>
          </p:nvPr>
        </p:nvSpPr>
        <p:spPr>
          <a:ln/>
        </p:spPr>
        <p:txBody>
          <a:bodyPr/>
          <a:lstStyle>
            <a:lvl1pPr>
              <a:defRPr/>
            </a:lvl1pPr>
          </a:lstStyle>
          <a:p>
            <a:pPr>
              <a:defRPr/>
            </a:pPr>
            <a:fld id="{B9A7D229-3B96-4C0D-8294-8783BF083B6A}" type="datetime1">
              <a:rPr lang="da-DK"/>
              <a:pPr>
                <a:defRPr/>
              </a:pPr>
              <a:t>13-10-2010</a:t>
            </a:fld>
            <a:endParaRPr lang="en-GB"/>
          </a:p>
        </p:txBody>
      </p:sp>
      <p:sp>
        <p:nvSpPr>
          <p:cNvPr id="6" name="Pladsholder til sidefod 5"/>
          <p:cNvSpPr>
            <a:spLocks noGrp="1"/>
          </p:cNvSpPr>
          <p:nvPr>
            <p:ph type="ftr" sz="quarter" idx="11"/>
          </p:nvPr>
        </p:nvSpPr>
        <p:spPr>
          <a:ln/>
        </p:spPr>
        <p:txBody>
          <a:bodyPr/>
          <a:lstStyle>
            <a:lvl1pPr>
              <a:defRPr/>
            </a:lvl1pPr>
          </a:lstStyle>
          <a:p>
            <a:pPr>
              <a:defRPr/>
            </a:pPr>
            <a:endParaRPr lang="en-GB"/>
          </a:p>
        </p:txBody>
      </p:sp>
      <p:sp>
        <p:nvSpPr>
          <p:cNvPr id="7" name="Pladsholder til diasnummer 6"/>
          <p:cNvSpPr>
            <a:spLocks noGrp="1"/>
          </p:cNvSpPr>
          <p:nvPr>
            <p:ph type="sldNum" sz="quarter" idx="12"/>
          </p:nvPr>
        </p:nvSpPr>
        <p:spPr>
          <a:ln/>
        </p:spPr>
        <p:txBody>
          <a:bodyPr/>
          <a:lstStyle>
            <a:lvl1pPr>
              <a:defRPr/>
            </a:lvl1pPr>
          </a:lstStyle>
          <a:p>
            <a:pPr>
              <a:defRPr/>
            </a:pPr>
            <a:fld id="{78370350-B20D-4A04-8F44-36BF29C925E5}" type="slidenum">
              <a:rPr lang="en-GB"/>
              <a:pPr>
                <a:defRPr/>
              </a:pPr>
              <a:t>‹nr.›</a:t>
            </a:fld>
            <a:endParaRPr lang="en-GB"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4" name="Pladsholder til ind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6" name="Pladsholder til ind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7" name="Pladsholder til dato 4"/>
          <p:cNvSpPr>
            <a:spLocks noGrp="1"/>
          </p:cNvSpPr>
          <p:nvPr>
            <p:ph type="dt" sz="half" idx="10"/>
          </p:nvPr>
        </p:nvSpPr>
        <p:spPr>
          <a:ln/>
        </p:spPr>
        <p:txBody>
          <a:bodyPr/>
          <a:lstStyle>
            <a:lvl1pPr>
              <a:defRPr/>
            </a:lvl1pPr>
          </a:lstStyle>
          <a:p>
            <a:pPr>
              <a:defRPr/>
            </a:pPr>
            <a:fld id="{116368E2-5CCB-470D-A9D4-FCBBCBE5D285}" type="datetime1">
              <a:rPr lang="da-DK"/>
              <a:pPr>
                <a:defRPr/>
              </a:pPr>
              <a:t>13-10-2010</a:t>
            </a:fld>
            <a:endParaRPr lang="en-GB"/>
          </a:p>
        </p:txBody>
      </p:sp>
      <p:sp>
        <p:nvSpPr>
          <p:cNvPr id="8" name="Pladsholder til sidefod 5"/>
          <p:cNvSpPr>
            <a:spLocks noGrp="1"/>
          </p:cNvSpPr>
          <p:nvPr>
            <p:ph type="ftr" sz="quarter" idx="11"/>
          </p:nvPr>
        </p:nvSpPr>
        <p:spPr>
          <a:ln/>
        </p:spPr>
        <p:txBody>
          <a:bodyPr/>
          <a:lstStyle>
            <a:lvl1pPr>
              <a:defRPr/>
            </a:lvl1pPr>
          </a:lstStyle>
          <a:p>
            <a:pPr>
              <a:defRPr/>
            </a:pPr>
            <a:endParaRPr lang="en-GB"/>
          </a:p>
        </p:txBody>
      </p:sp>
      <p:sp>
        <p:nvSpPr>
          <p:cNvPr id="9" name="Pladsholder til diasnummer 6"/>
          <p:cNvSpPr>
            <a:spLocks noGrp="1"/>
          </p:cNvSpPr>
          <p:nvPr>
            <p:ph type="sldNum" sz="quarter" idx="12"/>
          </p:nvPr>
        </p:nvSpPr>
        <p:spPr>
          <a:ln/>
        </p:spPr>
        <p:txBody>
          <a:bodyPr/>
          <a:lstStyle>
            <a:lvl1pPr>
              <a:defRPr/>
            </a:lvl1pPr>
          </a:lstStyle>
          <a:p>
            <a:pPr>
              <a:defRPr/>
            </a:pPr>
            <a:fld id="{7A4DD854-0BB7-4F6C-B9B6-7683BE0B764A}" type="slidenum">
              <a:rPr lang="en-GB"/>
              <a:pPr>
                <a:defRPr/>
              </a:pPr>
              <a:t>‹nr.›</a:t>
            </a:fld>
            <a:endParaRPr lang="en-GB"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dato 4"/>
          <p:cNvSpPr>
            <a:spLocks noGrp="1"/>
          </p:cNvSpPr>
          <p:nvPr>
            <p:ph type="dt" sz="half" idx="10"/>
          </p:nvPr>
        </p:nvSpPr>
        <p:spPr>
          <a:ln/>
        </p:spPr>
        <p:txBody>
          <a:bodyPr/>
          <a:lstStyle>
            <a:lvl1pPr>
              <a:defRPr/>
            </a:lvl1pPr>
          </a:lstStyle>
          <a:p>
            <a:pPr>
              <a:defRPr/>
            </a:pPr>
            <a:fld id="{FBC4F298-CBA2-405F-B0FA-7C9C5BE4C7D4}" type="datetime1">
              <a:rPr lang="da-DK"/>
              <a:pPr>
                <a:defRPr/>
              </a:pPr>
              <a:t>13-10-2010</a:t>
            </a:fld>
            <a:endParaRPr lang="en-GB"/>
          </a:p>
        </p:txBody>
      </p:sp>
      <p:sp>
        <p:nvSpPr>
          <p:cNvPr id="4" name="Pladsholder til sidefod 5"/>
          <p:cNvSpPr>
            <a:spLocks noGrp="1"/>
          </p:cNvSpPr>
          <p:nvPr>
            <p:ph type="ftr" sz="quarter" idx="11"/>
          </p:nvPr>
        </p:nvSpPr>
        <p:spPr>
          <a:ln/>
        </p:spPr>
        <p:txBody>
          <a:bodyPr/>
          <a:lstStyle>
            <a:lvl1pPr>
              <a:defRPr/>
            </a:lvl1pPr>
          </a:lstStyle>
          <a:p>
            <a:pPr>
              <a:defRPr/>
            </a:pPr>
            <a:endParaRPr lang="en-GB"/>
          </a:p>
        </p:txBody>
      </p:sp>
      <p:sp>
        <p:nvSpPr>
          <p:cNvPr id="5" name="Pladsholder til diasnummer 6"/>
          <p:cNvSpPr>
            <a:spLocks noGrp="1"/>
          </p:cNvSpPr>
          <p:nvPr>
            <p:ph type="sldNum" sz="quarter" idx="12"/>
          </p:nvPr>
        </p:nvSpPr>
        <p:spPr>
          <a:ln/>
        </p:spPr>
        <p:txBody>
          <a:bodyPr/>
          <a:lstStyle>
            <a:lvl1pPr>
              <a:defRPr/>
            </a:lvl1pPr>
          </a:lstStyle>
          <a:p>
            <a:pPr>
              <a:defRPr/>
            </a:pPr>
            <a:fld id="{77A597A2-D9FA-46EF-A359-683F433562E9}" type="slidenum">
              <a:rPr lang="en-GB"/>
              <a:pPr>
                <a:defRPr/>
              </a:pPr>
              <a:t>‹nr.›</a:t>
            </a:fld>
            <a:endParaRPr lang="en-GB"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dsholder til dato 4"/>
          <p:cNvSpPr>
            <a:spLocks noGrp="1"/>
          </p:cNvSpPr>
          <p:nvPr>
            <p:ph type="dt" sz="half" idx="10"/>
          </p:nvPr>
        </p:nvSpPr>
        <p:spPr>
          <a:ln/>
        </p:spPr>
        <p:txBody>
          <a:bodyPr/>
          <a:lstStyle>
            <a:lvl1pPr>
              <a:defRPr/>
            </a:lvl1pPr>
          </a:lstStyle>
          <a:p>
            <a:pPr>
              <a:defRPr/>
            </a:pPr>
            <a:fld id="{CE43F24F-12EE-4B82-BF25-0D600776A9D3}" type="datetime1">
              <a:rPr lang="da-DK"/>
              <a:pPr>
                <a:defRPr/>
              </a:pPr>
              <a:t>13-10-2010</a:t>
            </a:fld>
            <a:endParaRPr lang="en-GB"/>
          </a:p>
        </p:txBody>
      </p:sp>
      <p:sp>
        <p:nvSpPr>
          <p:cNvPr id="3" name="Pladsholder til sidefod 5"/>
          <p:cNvSpPr>
            <a:spLocks noGrp="1"/>
          </p:cNvSpPr>
          <p:nvPr>
            <p:ph type="ftr" sz="quarter" idx="11"/>
          </p:nvPr>
        </p:nvSpPr>
        <p:spPr>
          <a:ln/>
        </p:spPr>
        <p:txBody>
          <a:bodyPr/>
          <a:lstStyle>
            <a:lvl1pPr>
              <a:defRPr/>
            </a:lvl1pPr>
          </a:lstStyle>
          <a:p>
            <a:pPr>
              <a:defRPr/>
            </a:pPr>
            <a:endParaRPr lang="en-GB"/>
          </a:p>
        </p:txBody>
      </p:sp>
      <p:sp>
        <p:nvSpPr>
          <p:cNvPr id="4" name="Pladsholder til diasnummer 6"/>
          <p:cNvSpPr>
            <a:spLocks noGrp="1"/>
          </p:cNvSpPr>
          <p:nvPr>
            <p:ph type="sldNum" sz="quarter" idx="12"/>
          </p:nvPr>
        </p:nvSpPr>
        <p:spPr>
          <a:ln/>
        </p:spPr>
        <p:txBody>
          <a:bodyPr/>
          <a:lstStyle>
            <a:lvl1pPr>
              <a:defRPr/>
            </a:lvl1pPr>
          </a:lstStyle>
          <a:p>
            <a:pPr>
              <a:defRPr/>
            </a:pPr>
            <a:fld id="{4A647269-7FCD-41E1-97F1-F7B2CEDAF8A7}" type="slidenum">
              <a:rPr lang="en-GB"/>
              <a:pPr>
                <a:defRPr/>
              </a:pPr>
              <a:t>‹nr.›</a:t>
            </a:fld>
            <a:endParaRPr lang="en-GB"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a-DK" smtClean="0"/>
              <a:t>Klik for at redigere titeltypografi i masteren</a:t>
            </a:r>
            <a:endParaRPr lang="da-DK"/>
          </a:p>
        </p:txBody>
      </p:sp>
      <p:sp>
        <p:nvSpPr>
          <p:cNvPr id="3" name="Pladsholder til ind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Pladsholder til dato 4"/>
          <p:cNvSpPr>
            <a:spLocks noGrp="1"/>
          </p:cNvSpPr>
          <p:nvPr>
            <p:ph type="dt" sz="half" idx="10"/>
          </p:nvPr>
        </p:nvSpPr>
        <p:spPr>
          <a:ln/>
        </p:spPr>
        <p:txBody>
          <a:bodyPr/>
          <a:lstStyle>
            <a:lvl1pPr>
              <a:defRPr/>
            </a:lvl1pPr>
          </a:lstStyle>
          <a:p>
            <a:pPr>
              <a:defRPr/>
            </a:pPr>
            <a:fld id="{220498C0-C3CD-44B8-BED9-4A32D4895674}" type="datetime1">
              <a:rPr lang="da-DK"/>
              <a:pPr>
                <a:defRPr/>
              </a:pPr>
              <a:t>13-10-2010</a:t>
            </a:fld>
            <a:endParaRPr lang="en-GB"/>
          </a:p>
        </p:txBody>
      </p:sp>
      <p:sp>
        <p:nvSpPr>
          <p:cNvPr id="6" name="Pladsholder til sidefod 5"/>
          <p:cNvSpPr>
            <a:spLocks noGrp="1"/>
          </p:cNvSpPr>
          <p:nvPr>
            <p:ph type="ftr" sz="quarter" idx="11"/>
          </p:nvPr>
        </p:nvSpPr>
        <p:spPr>
          <a:ln/>
        </p:spPr>
        <p:txBody>
          <a:bodyPr/>
          <a:lstStyle>
            <a:lvl1pPr>
              <a:defRPr/>
            </a:lvl1pPr>
          </a:lstStyle>
          <a:p>
            <a:pPr>
              <a:defRPr/>
            </a:pPr>
            <a:endParaRPr lang="en-GB"/>
          </a:p>
        </p:txBody>
      </p:sp>
      <p:sp>
        <p:nvSpPr>
          <p:cNvPr id="7" name="Pladsholder til diasnummer 6"/>
          <p:cNvSpPr>
            <a:spLocks noGrp="1"/>
          </p:cNvSpPr>
          <p:nvPr>
            <p:ph type="sldNum" sz="quarter" idx="12"/>
          </p:nvPr>
        </p:nvSpPr>
        <p:spPr>
          <a:ln/>
        </p:spPr>
        <p:txBody>
          <a:bodyPr/>
          <a:lstStyle>
            <a:lvl1pPr>
              <a:defRPr/>
            </a:lvl1pPr>
          </a:lstStyle>
          <a:p>
            <a:pPr>
              <a:defRPr/>
            </a:pPr>
            <a:fld id="{11F2E6B8-3925-4FA4-A109-3343E05CA27A}" type="slidenum">
              <a:rPr lang="en-GB"/>
              <a:pPr>
                <a:defRPr/>
              </a:pPr>
              <a:t>‹nr.›</a:t>
            </a:fld>
            <a:endParaRPr lang="en-GB"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a-DK" smtClean="0"/>
              <a:t>Klik for at redigere titeltypografi i masteren</a:t>
            </a:r>
            <a:endParaRPr lang="da-DK"/>
          </a:p>
        </p:txBody>
      </p:sp>
      <p:sp>
        <p:nvSpPr>
          <p:cNvPr id="3" name="Pladsholder til bille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a-DK" noProof="0" smtClean="0"/>
          </a:p>
        </p:txBody>
      </p:sp>
      <p:sp>
        <p:nvSpPr>
          <p:cNvPr id="4" name="Pladsholder til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Pladsholder til dato 4"/>
          <p:cNvSpPr>
            <a:spLocks noGrp="1"/>
          </p:cNvSpPr>
          <p:nvPr>
            <p:ph type="dt" sz="half" idx="10"/>
          </p:nvPr>
        </p:nvSpPr>
        <p:spPr>
          <a:ln/>
        </p:spPr>
        <p:txBody>
          <a:bodyPr/>
          <a:lstStyle>
            <a:lvl1pPr>
              <a:defRPr/>
            </a:lvl1pPr>
          </a:lstStyle>
          <a:p>
            <a:pPr>
              <a:defRPr/>
            </a:pPr>
            <a:fld id="{0DD8DBC3-B1CE-4130-8039-B70EE161062E}" type="datetime1">
              <a:rPr lang="da-DK"/>
              <a:pPr>
                <a:defRPr/>
              </a:pPr>
              <a:t>13-10-2010</a:t>
            </a:fld>
            <a:endParaRPr lang="en-GB"/>
          </a:p>
        </p:txBody>
      </p:sp>
      <p:sp>
        <p:nvSpPr>
          <p:cNvPr id="6" name="Pladsholder til sidefod 5"/>
          <p:cNvSpPr>
            <a:spLocks noGrp="1"/>
          </p:cNvSpPr>
          <p:nvPr>
            <p:ph type="ftr" sz="quarter" idx="11"/>
          </p:nvPr>
        </p:nvSpPr>
        <p:spPr>
          <a:ln/>
        </p:spPr>
        <p:txBody>
          <a:bodyPr/>
          <a:lstStyle>
            <a:lvl1pPr>
              <a:defRPr/>
            </a:lvl1pPr>
          </a:lstStyle>
          <a:p>
            <a:pPr>
              <a:defRPr/>
            </a:pPr>
            <a:endParaRPr lang="en-GB"/>
          </a:p>
        </p:txBody>
      </p:sp>
      <p:sp>
        <p:nvSpPr>
          <p:cNvPr id="7" name="Pladsholder til diasnummer 6"/>
          <p:cNvSpPr>
            <a:spLocks noGrp="1"/>
          </p:cNvSpPr>
          <p:nvPr>
            <p:ph type="sldNum" sz="quarter" idx="12"/>
          </p:nvPr>
        </p:nvSpPr>
        <p:spPr>
          <a:ln/>
        </p:spPr>
        <p:txBody>
          <a:bodyPr/>
          <a:lstStyle>
            <a:lvl1pPr>
              <a:defRPr/>
            </a:lvl1pPr>
          </a:lstStyle>
          <a:p>
            <a:pPr>
              <a:defRPr/>
            </a:pPr>
            <a:fld id="{B0BB2A94-4EEB-4A36-97CC-B2C4992B8916}" type="slidenum">
              <a:rPr lang="en-GB"/>
              <a:pPr>
                <a:defRPr/>
              </a:pPr>
              <a:t>‹nr.›</a:t>
            </a:fld>
            <a:endParaRPr lang="en-GB"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lodret titel 2"/>
          <p:cNvSpPr>
            <a:spLocks noGrp="1"/>
          </p:cNvSpPr>
          <p:nvPr>
            <p:ph type="body" orient="vert" idx="1"/>
          </p:nvPr>
        </p:nvSpPr>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4"/>
          <p:cNvSpPr>
            <a:spLocks noGrp="1"/>
          </p:cNvSpPr>
          <p:nvPr>
            <p:ph type="dt" sz="half" idx="10"/>
          </p:nvPr>
        </p:nvSpPr>
        <p:spPr>
          <a:ln/>
        </p:spPr>
        <p:txBody>
          <a:bodyPr/>
          <a:lstStyle>
            <a:lvl1pPr>
              <a:defRPr/>
            </a:lvl1pPr>
          </a:lstStyle>
          <a:p>
            <a:pPr>
              <a:defRPr/>
            </a:pPr>
            <a:fld id="{27F9E57D-2AFA-47CD-9FC3-CE942EBECF7C}" type="datetime1">
              <a:rPr lang="da-DK"/>
              <a:pPr>
                <a:defRPr/>
              </a:pPr>
              <a:t>13-10-2010</a:t>
            </a:fld>
            <a:endParaRPr lang="en-GB"/>
          </a:p>
        </p:txBody>
      </p:sp>
      <p:sp>
        <p:nvSpPr>
          <p:cNvPr id="5" name="Pladsholder til sidefod 5"/>
          <p:cNvSpPr>
            <a:spLocks noGrp="1"/>
          </p:cNvSpPr>
          <p:nvPr>
            <p:ph type="ftr" sz="quarter" idx="11"/>
          </p:nvPr>
        </p:nvSpPr>
        <p:spPr>
          <a:ln/>
        </p:spPr>
        <p:txBody>
          <a:bodyPr/>
          <a:lstStyle>
            <a:lvl1pPr>
              <a:defRPr/>
            </a:lvl1pPr>
          </a:lstStyle>
          <a:p>
            <a:pPr>
              <a:defRPr/>
            </a:pPr>
            <a:endParaRPr lang="en-GB"/>
          </a:p>
        </p:txBody>
      </p:sp>
      <p:sp>
        <p:nvSpPr>
          <p:cNvPr id="6" name="Pladsholder til diasnummer 6"/>
          <p:cNvSpPr>
            <a:spLocks noGrp="1"/>
          </p:cNvSpPr>
          <p:nvPr>
            <p:ph type="sldNum" sz="quarter" idx="12"/>
          </p:nvPr>
        </p:nvSpPr>
        <p:spPr>
          <a:ln/>
        </p:spPr>
        <p:txBody>
          <a:bodyPr/>
          <a:lstStyle>
            <a:lvl1pPr>
              <a:defRPr/>
            </a:lvl1pPr>
          </a:lstStyle>
          <a:p>
            <a:pPr>
              <a:defRPr/>
            </a:pPr>
            <a:fld id="{FA8DA474-91B9-4791-B250-1DDAF68B8BCC}" type="slidenum">
              <a:rPr lang="en-GB"/>
              <a:pPr>
                <a:defRPr/>
              </a:pPr>
              <a:t>‹nr.›</a:t>
            </a:fld>
            <a:endParaRPr lang="en-GB"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p:nvPr>
        </p:nvSpPr>
        <p:spPr>
          <a:xfrm>
            <a:off x="6505575" y="1285875"/>
            <a:ext cx="1952625" cy="4810125"/>
          </a:xfrm>
        </p:spPr>
        <p:txBody>
          <a:bodyPr vert="eaVert"/>
          <a:lstStyle/>
          <a:p>
            <a:r>
              <a:rPr lang="da-DK" smtClean="0"/>
              <a:t>Klik for at redigere titeltypografi i masteren</a:t>
            </a:r>
            <a:endParaRPr lang="da-DK"/>
          </a:p>
        </p:txBody>
      </p:sp>
      <p:sp>
        <p:nvSpPr>
          <p:cNvPr id="3" name="Pladsholder til lodret titel 2"/>
          <p:cNvSpPr>
            <a:spLocks noGrp="1"/>
          </p:cNvSpPr>
          <p:nvPr>
            <p:ph type="body" orient="vert" idx="1"/>
          </p:nvPr>
        </p:nvSpPr>
        <p:spPr>
          <a:xfrm>
            <a:off x="642938" y="1285875"/>
            <a:ext cx="5710237" cy="4810125"/>
          </a:xfrm>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4"/>
          <p:cNvSpPr>
            <a:spLocks noGrp="1"/>
          </p:cNvSpPr>
          <p:nvPr>
            <p:ph type="dt" sz="half" idx="10"/>
          </p:nvPr>
        </p:nvSpPr>
        <p:spPr>
          <a:ln/>
        </p:spPr>
        <p:txBody>
          <a:bodyPr/>
          <a:lstStyle>
            <a:lvl1pPr>
              <a:defRPr/>
            </a:lvl1pPr>
          </a:lstStyle>
          <a:p>
            <a:pPr>
              <a:defRPr/>
            </a:pPr>
            <a:fld id="{1D6DC0EF-EB03-4294-B998-C240515236F7}" type="datetime1">
              <a:rPr lang="da-DK"/>
              <a:pPr>
                <a:defRPr/>
              </a:pPr>
              <a:t>13-10-2010</a:t>
            </a:fld>
            <a:endParaRPr lang="en-GB"/>
          </a:p>
        </p:txBody>
      </p:sp>
      <p:sp>
        <p:nvSpPr>
          <p:cNvPr id="5" name="Pladsholder til sidefod 5"/>
          <p:cNvSpPr>
            <a:spLocks noGrp="1"/>
          </p:cNvSpPr>
          <p:nvPr>
            <p:ph type="ftr" sz="quarter" idx="11"/>
          </p:nvPr>
        </p:nvSpPr>
        <p:spPr>
          <a:ln/>
        </p:spPr>
        <p:txBody>
          <a:bodyPr/>
          <a:lstStyle>
            <a:lvl1pPr>
              <a:defRPr/>
            </a:lvl1pPr>
          </a:lstStyle>
          <a:p>
            <a:pPr>
              <a:defRPr/>
            </a:pPr>
            <a:endParaRPr lang="en-GB"/>
          </a:p>
        </p:txBody>
      </p:sp>
      <p:sp>
        <p:nvSpPr>
          <p:cNvPr id="6" name="Pladsholder til diasnummer 6"/>
          <p:cNvSpPr>
            <a:spLocks noGrp="1"/>
          </p:cNvSpPr>
          <p:nvPr>
            <p:ph type="sldNum" sz="quarter" idx="12"/>
          </p:nvPr>
        </p:nvSpPr>
        <p:spPr>
          <a:ln/>
        </p:spPr>
        <p:txBody>
          <a:bodyPr/>
          <a:lstStyle>
            <a:lvl1pPr>
              <a:defRPr/>
            </a:lvl1pPr>
          </a:lstStyle>
          <a:p>
            <a:pPr>
              <a:defRPr/>
            </a:pPr>
            <a:fld id="{C74FBF53-E9A6-4A22-A756-FBCF82542447}" type="slidenum">
              <a:rPr lang="en-GB"/>
              <a:pPr>
                <a:defRPr/>
              </a:pPr>
              <a:t>‹nr.›</a:t>
            </a:fld>
            <a:endParaRPr lang="en-GB"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eldias">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a-DK" smtClean="0"/>
              <a:t>Klik for at redigere titeltypografi i masteren</a:t>
            </a:r>
            <a:endParaRPr lang="da-DK"/>
          </a:p>
        </p:txBody>
      </p:sp>
      <p:sp>
        <p:nvSpPr>
          <p:cNvPr id="3" name="Und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a-DK" smtClean="0"/>
              <a:t>Klik for at redigere undertiteltypografien i masteren</a:t>
            </a:r>
            <a:endParaRPr lang="da-DK"/>
          </a:p>
        </p:txBody>
      </p:sp>
      <p:sp>
        <p:nvSpPr>
          <p:cNvPr id="4" name="Pladsholder til dato 4"/>
          <p:cNvSpPr>
            <a:spLocks noGrp="1"/>
          </p:cNvSpPr>
          <p:nvPr>
            <p:ph type="dt" sz="half" idx="10"/>
          </p:nvPr>
        </p:nvSpPr>
        <p:spPr>
          <a:ln/>
        </p:spPr>
        <p:txBody>
          <a:bodyPr/>
          <a:lstStyle>
            <a:lvl1pPr>
              <a:defRPr/>
            </a:lvl1pPr>
          </a:lstStyle>
          <a:p>
            <a:pPr>
              <a:defRPr/>
            </a:pPr>
            <a:fld id="{54CE67DE-818F-40BB-9D44-52E2BDB9B39E}" type="datetime1">
              <a:rPr lang="da-DK"/>
              <a:pPr>
                <a:defRPr/>
              </a:pPr>
              <a:t>13-10-2010</a:t>
            </a:fld>
            <a:endParaRPr lang="en-GB"/>
          </a:p>
        </p:txBody>
      </p:sp>
      <p:sp>
        <p:nvSpPr>
          <p:cNvPr id="5" name="Pladsholder til sidefod 5"/>
          <p:cNvSpPr>
            <a:spLocks noGrp="1"/>
          </p:cNvSpPr>
          <p:nvPr>
            <p:ph type="ftr" sz="quarter" idx="11"/>
          </p:nvPr>
        </p:nvSpPr>
        <p:spPr>
          <a:ln/>
        </p:spPr>
        <p:txBody>
          <a:bodyPr/>
          <a:lstStyle>
            <a:lvl1pPr>
              <a:defRPr/>
            </a:lvl1pPr>
          </a:lstStyle>
          <a:p>
            <a:pPr>
              <a:defRPr/>
            </a:pPr>
            <a:endParaRPr lang="en-GB"/>
          </a:p>
        </p:txBody>
      </p:sp>
      <p:sp>
        <p:nvSpPr>
          <p:cNvPr id="6" name="Pladsholder til diasnummer 6"/>
          <p:cNvSpPr>
            <a:spLocks noGrp="1"/>
          </p:cNvSpPr>
          <p:nvPr>
            <p:ph type="sldNum" sz="quarter" idx="12"/>
          </p:nvPr>
        </p:nvSpPr>
        <p:spPr>
          <a:ln/>
        </p:spPr>
        <p:txBody>
          <a:bodyPr/>
          <a:lstStyle>
            <a:lvl1pPr>
              <a:defRPr/>
            </a:lvl1pPr>
          </a:lstStyle>
          <a:p>
            <a:pPr>
              <a:defRPr/>
            </a:pPr>
            <a:fld id="{0A545945-B762-4344-AC17-A0DB6C3C35F2}" type="slidenum">
              <a:rPr lang="en-GB"/>
              <a:pPr>
                <a:defRPr/>
              </a:pPr>
              <a:t>‹nr.›</a:t>
            </a:fld>
            <a:endParaRPr lang="en-GB" dirty="0"/>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idx="1"/>
          </p:nvPr>
        </p:nvSpPr>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4"/>
          <p:cNvSpPr>
            <a:spLocks noGrp="1"/>
          </p:cNvSpPr>
          <p:nvPr>
            <p:ph type="dt" sz="half" idx="10"/>
          </p:nvPr>
        </p:nvSpPr>
        <p:spPr>
          <a:ln/>
        </p:spPr>
        <p:txBody>
          <a:bodyPr/>
          <a:lstStyle>
            <a:lvl1pPr>
              <a:defRPr/>
            </a:lvl1pPr>
          </a:lstStyle>
          <a:p>
            <a:pPr>
              <a:defRPr/>
            </a:pPr>
            <a:fld id="{99A5A793-50F5-4CEE-9A2F-6B0A4A79018A}" type="datetime1">
              <a:rPr lang="da-DK"/>
              <a:pPr>
                <a:defRPr/>
              </a:pPr>
              <a:t>13-10-2010</a:t>
            </a:fld>
            <a:endParaRPr lang="en-GB"/>
          </a:p>
        </p:txBody>
      </p:sp>
      <p:sp>
        <p:nvSpPr>
          <p:cNvPr id="5" name="Pladsholder til sidefod 5"/>
          <p:cNvSpPr>
            <a:spLocks noGrp="1"/>
          </p:cNvSpPr>
          <p:nvPr>
            <p:ph type="ftr" sz="quarter" idx="11"/>
          </p:nvPr>
        </p:nvSpPr>
        <p:spPr>
          <a:ln/>
        </p:spPr>
        <p:txBody>
          <a:bodyPr/>
          <a:lstStyle>
            <a:lvl1pPr>
              <a:defRPr/>
            </a:lvl1pPr>
          </a:lstStyle>
          <a:p>
            <a:pPr>
              <a:defRPr/>
            </a:pPr>
            <a:endParaRPr lang="en-GB"/>
          </a:p>
        </p:txBody>
      </p:sp>
      <p:sp>
        <p:nvSpPr>
          <p:cNvPr id="6" name="Pladsholder til diasnummer 6"/>
          <p:cNvSpPr>
            <a:spLocks noGrp="1"/>
          </p:cNvSpPr>
          <p:nvPr>
            <p:ph type="sldNum" sz="quarter" idx="12"/>
          </p:nvPr>
        </p:nvSpPr>
        <p:spPr>
          <a:ln/>
        </p:spPr>
        <p:txBody>
          <a:bodyPr/>
          <a:lstStyle>
            <a:lvl1pPr>
              <a:defRPr/>
            </a:lvl1pPr>
          </a:lstStyle>
          <a:p>
            <a:pPr>
              <a:defRPr/>
            </a:pPr>
            <a:fld id="{0FE36F30-8AD1-4D9D-A745-2AD258EF8AC8}" type="slidenum">
              <a:rPr lang="en-GB"/>
              <a:pPr>
                <a:defRPr/>
              </a:pPr>
              <a:t>‹nr.›</a:t>
            </a:fld>
            <a:endParaRPr lang="en-GB"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a-DK" smtClean="0"/>
              <a:t>Klik for at redigere typografi i masteren</a:t>
            </a:r>
          </a:p>
        </p:txBody>
      </p:sp>
      <p:sp>
        <p:nvSpPr>
          <p:cNvPr id="4" name="Pladsholder til dato 4"/>
          <p:cNvSpPr>
            <a:spLocks noGrp="1"/>
          </p:cNvSpPr>
          <p:nvPr>
            <p:ph type="dt" sz="half" idx="10"/>
          </p:nvPr>
        </p:nvSpPr>
        <p:spPr>
          <a:ln/>
        </p:spPr>
        <p:txBody>
          <a:bodyPr/>
          <a:lstStyle>
            <a:lvl1pPr>
              <a:defRPr/>
            </a:lvl1pPr>
          </a:lstStyle>
          <a:p>
            <a:pPr>
              <a:defRPr/>
            </a:pPr>
            <a:fld id="{2F14E8D3-166F-48C7-B203-B605E4D5EC44}" type="datetime1">
              <a:rPr lang="da-DK"/>
              <a:pPr>
                <a:defRPr/>
              </a:pPr>
              <a:t>13-10-2010</a:t>
            </a:fld>
            <a:endParaRPr lang="en-GB"/>
          </a:p>
        </p:txBody>
      </p:sp>
      <p:sp>
        <p:nvSpPr>
          <p:cNvPr id="5" name="Pladsholder til sidefod 5"/>
          <p:cNvSpPr>
            <a:spLocks noGrp="1"/>
          </p:cNvSpPr>
          <p:nvPr>
            <p:ph type="ftr" sz="quarter" idx="11"/>
          </p:nvPr>
        </p:nvSpPr>
        <p:spPr>
          <a:ln/>
        </p:spPr>
        <p:txBody>
          <a:bodyPr/>
          <a:lstStyle>
            <a:lvl1pPr>
              <a:defRPr/>
            </a:lvl1pPr>
          </a:lstStyle>
          <a:p>
            <a:pPr>
              <a:defRPr/>
            </a:pPr>
            <a:endParaRPr lang="en-GB"/>
          </a:p>
        </p:txBody>
      </p:sp>
      <p:sp>
        <p:nvSpPr>
          <p:cNvPr id="6" name="Pladsholder til diasnummer 6"/>
          <p:cNvSpPr>
            <a:spLocks noGrp="1"/>
          </p:cNvSpPr>
          <p:nvPr>
            <p:ph type="sldNum" sz="quarter" idx="12"/>
          </p:nvPr>
        </p:nvSpPr>
        <p:spPr>
          <a:ln/>
        </p:spPr>
        <p:txBody>
          <a:bodyPr/>
          <a:lstStyle>
            <a:lvl1pPr>
              <a:defRPr/>
            </a:lvl1pPr>
          </a:lstStyle>
          <a:p>
            <a:pPr>
              <a:defRPr/>
            </a:pPr>
            <a:fld id="{45DD9DDC-7F50-4958-8F91-A0195D49FD04}" type="slidenum">
              <a:rPr lang="en-GB"/>
              <a:pPr>
                <a:defRPr/>
              </a:pPr>
              <a:t>‹nr.›</a:t>
            </a:fld>
            <a:endParaRPr lang="en-GB" dirty="0"/>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sz="half" idx="1"/>
          </p:nvPr>
        </p:nvSpPr>
        <p:spPr>
          <a:xfrm>
            <a:off x="685800" y="2714625"/>
            <a:ext cx="3810000" cy="3381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2714625"/>
            <a:ext cx="3810000" cy="3381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dato 4"/>
          <p:cNvSpPr>
            <a:spLocks noGrp="1"/>
          </p:cNvSpPr>
          <p:nvPr>
            <p:ph type="dt" sz="half" idx="10"/>
          </p:nvPr>
        </p:nvSpPr>
        <p:spPr>
          <a:ln/>
        </p:spPr>
        <p:txBody>
          <a:bodyPr/>
          <a:lstStyle>
            <a:lvl1pPr>
              <a:defRPr/>
            </a:lvl1pPr>
          </a:lstStyle>
          <a:p>
            <a:pPr>
              <a:defRPr/>
            </a:pPr>
            <a:fld id="{9D85FB69-E009-428D-8D1A-5E6E65DCA26E}" type="datetime1">
              <a:rPr lang="da-DK"/>
              <a:pPr>
                <a:defRPr/>
              </a:pPr>
              <a:t>13-10-2010</a:t>
            </a:fld>
            <a:endParaRPr lang="en-GB"/>
          </a:p>
        </p:txBody>
      </p:sp>
      <p:sp>
        <p:nvSpPr>
          <p:cNvPr id="6" name="Pladsholder til sidefod 5"/>
          <p:cNvSpPr>
            <a:spLocks noGrp="1"/>
          </p:cNvSpPr>
          <p:nvPr>
            <p:ph type="ftr" sz="quarter" idx="11"/>
          </p:nvPr>
        </p:nvSpPr>
        <p:spPr>
          <a:ln/>
        </p:spPr>
        <p:txBody>
          <a:bodyPr/>
          <a:lstStyle>
            <a:lvl1pPr>
              <a:defRPr/>
            </a:lvl1pPr>
          </a:lstStyle>
          <a:p>
            <a:pPr>
              <a:defRPr/>
            </a:pPr>
            <a:endParaRPr lang="en-GB"/>
          </a:p>
        </p:txBody>
      </p:sp>
      <p:sp>
        <p:nvSpPr>
          <p:cNvPr id="7" name="Pladsholder til diasnummer 6"/>
          <p:cNvSpPr>
            <a:spLocks noGrp="1"/>
          </p:cNvSpPr>
          <p:nvPr>
            <p:ph type="sldNum" sz="quarter" idx="12"/>
          </p:nvPr>
        </p:nvSpPr>
        <p:spPr>
          <a:ln/>
        </p:spPr>
        <p:txBody>
          <a:bodyPr/>
          <a:lstStyle>
            <a:lvl1pPr>
              <a:defRPr/>
            </a:lvl1pPr>
          </a:lstStyle>
          <a:p>
            <a:pPr>
              <a:defRPr/>
            </a:pPr>
            <a:fld id="{EC929F8E-12EF-4B92-AC6F-61006A8BEBD7}" type="slidenum">
              <a:rPr lang="en-GB"/>
              <a:pPr>
                <a:defRPr/>
              </a:pPr>
              <a:t>‹nr.›</a:t>
            </a:fld>
            <a:endParaRPr lang="en-GB" dirty="0"/>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4" name="Pladsholder til ind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6" name="Pladsholder til ind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7" name="Pladsholder til dato 4"/>
          <p:cNvSpPr>
            <a:spLocks noGrp="1"/>
          </p:cNvSpPr>
          <p:nvPr>
            <p:ph type="dt" sz="half" idx="10"/>
          </p:nvPr>
        </p:nvSpPr>
        <p:spPr>
          <a:ln/>
        </p:spPr>
        <p:txBody>
          <a:bodyPr/>
          <a:lstStyle>
            <a:lvl1pPr>
              <a:defRPr/>
            </a:lvl1pPr>
          </a:lstStyle>
          <a:p>
            <a:pPr>
              <a:defRPr/>
            </a:pPr>
            <a:fld id="{602CD575-02DE-432F-862B-20D917865949}" type="datetime1">
              <a:rPr lang="da-DK"/>
              <a:pPr>
                <a:defRPr/>
              </a:pPr>
              <a:t>13-10-2010</a:t>
            </a:fld>
            <a:endParaRPr lang="en-GB"/>
          </a:p>
        </p:txBody>
      </p:sp>
      <p:sp>
        <p:nvSpPr>
          <p:cNvPr id="8" name="Pladsholder til sidefod 5"/>
          <p:cNvSpPr>
            <a:spLocks noGrp="1"/>
          </p:cNvSpPr>
          <p:nvPr>
            <p:ph type="ftr" sz="quarter" idx="11"/>
          </p:nvPr>
        </p:nvSpPr>
        <p:spPr>
          <a:ln/>
        </p:spPr>
        <p:txBody>
          <a:bodyPr/>
          <a:lstStyle>
            <a:lvl1pPr>
              <a:defRPr/>
            </a:lvl1pPr>
          </a:lstStyle>
          <a:p>
            <a:pPr>
              <a:defRPr/>
            </a:pPr>
            <a:endParaRPr lang="en-GB"/>
          </a:p>
        </p:txBody>
      </p:sp>
      <p:sp>
        <p:nvSpPr>
          <p:cNvPr id="9" name="Pladsholder til diasnummer 6"/>
          <p:cNvSpPr>
            <a:spLocks noGrp="1"/>
          </p:cNvSpPr>
          <p:nvPr>
            <p:ph type="sldNum" sz="quarter" idx="12"/>
          </p:nvPr>
        </p:nvSpPr>
        <p:spPr>
          <a:ln/>
        </p:spPr>
        <p:txBody>
          <a:bodyPr/>
          <a:lstStyle>
            <a:lvl1pPr>
              <a:defRPr/>
            </a:lvl1pPr>
          </a:lstStyle>
          <a:p>
            <a:pPr>
              <a:defRPr/>
            </a:pPr>
            <a:fld id="{B7F91F67-8877-42F1-B893-1B83AF5D5FB0}" type="slidenum">
              <a:rPr lang="en-GB"/>
              <a:pPr>
                <a:defRPr/>
              </a:pPr>
              <a:t>‹nr.›</a:t>
            </a:fld>
            <a:endParaRPr lang="en-GB" dirty="0"/>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dato 4"/>
          <p:cNvSpPr>
            <a:spLocks noGrp="1"/>
          </p:cNvSpPr>
          <p:nvPr>
            <p:ph type="dt" sz="half" idx="10"/>
          </p:nvPr>
        </p:nvSpPr>
        <p:spPr>
          <a:ln/>
        </p:spPr>
        <p:txBody>
          <a:bodyPr/>
          <a:lstStyle>
            <a:lvl1pPr>
              <a:defRPr/>
            </a:lvl1pPr>
          </a:lstStyle>
          <a:p>
            <a:pPr>
              <a:defRPr/>
            </a:pPr>
            <a:fld id="{41C50545-665A-4392-8A51-ED791855E8B0}" type="datetime1">
              <a:rPr lang="da-DK"/>
              <a:pPr>
                <a:defRPr/>
              </a:pPr>
              <a:t>13-10-2010</a:t>
            </a:fld>
            <a:endParaRPr lang="en-GB"/>
          </a:p>
        </p:txBody>
      </p:sp>
      <p:sp>
        <p:nvSpPr>
          <p:cNvPr id="4" name="Pladsholder til sidefod 5"/>
          <p:cNvSpPr>
            <a:spLocks noGrp="1"/>
          </p:cNvSpPr>
          <p:nvPr>
            <p:ph type="ftr" sz="quarter" idx="11"/>
          </p:nvPr>
        </p:nvSpPr>
        <p:spPr>
          <a:ln/>
        </p:spPr>
        <p:txBody>
          <a:bodyPr/>
          <a:lstStyle>
            <a:lvl1pPr>
              <a:defRPr/>
            </a:lvl1pPr>
          </a:lstStyle>
          <a:p>
            <a:pPr>
              <a:defRPr/>
            </a:pPr>
            <a:endParaRPr lang="en-GB"/>
          </a:p>
        </p:txBody>
      </p:sp>
      <p:sp>
        <p:nvSpPr>
          <p:cNvPr id="5" name="Pladsholder til diasnummer 6"/>
          <p:cNvSpPr>
            <a:spLocks noGrp="1"/>
          </p:cNvSpPr>
          <p:nvPr>
            <p:ph type="sldNum" sz="quarter" idx="12"/>
          </p:nvPr>
        </p:nvSpPr>
        <p:spPr>
          <a:ln/>
        </p:spPr>
        <p:txBody>
          <a:bodyPr/>
          <a:lstStyle>
            <a:lvl1pPr>
              <a:defRPr/>
            </a:lvl1pPr>
          </a:lstStyle>
          <a:p>
            <a:pPr>
              <a:defRPr/>
            </a:pPr>
            <a:fld id="{BD3D4033-48B7-4742-8779-0CA861C8DE6B}" type="slidenum">
              <a:rPr lang="en-GB"/>
              <a:pPr>
                <a:defRPr/>
              </a:pPr>
              <a:t>‹nr.›</a:t>
            </a:fld>
            <a:endParaRPr lang="en-GB" dirty="0"/>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dsholder til dato 4"/>
          <p:cNvSpPr>
            <a:spLocks noGrp="1"/>
          </p:cNvSpPr>
          <p:nvPr>
            <p:ph type="dt" sz="half" idx="10"/>
          </p:nvPr>
        </p:nvSpPr>
        <p:spPr>
          <a:ln/>
        </p:spPr>
        <p:txBody>
          <a:bodyPr/>
          <a:lstStyle>
            <a:lvl1pPr>
              <a:defRPr/>
            </a:lvl1pPr>
          </a:lstStyle>
          <a:p>
            <a:pPr>
              <a:defRPr/>
            </a:pPr>
            <a:fld id="{19A1968B-81B8-4845-8A28-E4AD0AF4C34B}" type="datetime1">
              <a:rPr lang="da-DK"/>
              <a:pPr>
                <a:defRPr/>
              </a:pPr>
              <a:t>13-10-2010</a:t>
            </a:fld>
            <a:endParaRPr lang="en-GB"/>
          </a:p>
        </p:txBody>
      </p:sp>
      <p:sp>
        <p:nvSpPr>
          <p:cNvPr id="3" name="Pladsholder til sidefod 5"/>
          <p:cNvSpPr>
            <a:spLocks noGrp="1"/>
          </p:cNvSpPr>
          <p:nvPr>
            <p:ph type="ftr" sz="quarter" idx="11"/>
          </p:nvPr>
        </p:nvSpPr>
        <p:spPr>
          <a:ln/>
        </p:spPr>
        <p:txBody>
          <a:bodyPr/>
          <a:lstStyle>
            <a:lvl1pPr>
              <a:defRPr/>
            </a:lvl1pPr>
          </a:lstStyle>
          <a:p>
            <a:pPr>
              <a:defRPr/>
            </a:pPr>
            <a:endParaRPr lang="en-GB"/>
          </a:p>
        </p:txBody>
      </p:sp>
      <p:sp>
        <p:nvSpPr>
          <p:cNvPr id="4" name="Pladsholder til diasnummer 6"/>
          <p:cNvSpPr>
            <a:spLocks noGrp="1"/>
          </p:cNvSpPr>
          <p:nvPr>
            <p:ph type="sldNum" sz="quarter" idx="12"/>
          </p:nvPr>
        </p:nvSpPr>
        <p:spPr>
          <a:ln/>
        </p:spPr>
        <p:txBody>
          <a:bodyPr/>
          <a:lstStyle>
            <a:lvl1pPr>
              <a:defRPr/>
            </a:lvl1pPr>
          </a:lstStyle>
          <a:p>
            <a:pPr>
              <a:defRPr/>
            </a:pPr>
            <a:fld id="{D9C022AD-0B0C-44A7-9ABC-D3F51233641F}" type="slidenum">
              <a:rPr lang="en-GB"/>
              <a:pPr>
                <a:defRPr/>
              </a:pPr>
              <a:t>‹nr.›</a:t>
            </a:fld>
            <a:endParaRPr lang="en-GB" dirty="0"/>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a-DK" smtClean="0"/>
              <a:t>Klik for at redigere titeltypografi i masteren</a:t>
            </a:r>
            <a:endParaRPr lang="da-DK"/>
          </a:p>
        </p:txBody>
      </p:sp>
      <p:sp>
        <p:nvSpPr>
          <p:cNvPr id="3" name="Pladsholder til ind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Pladsholder til dato 4"/>
          <p:cNvSpPr>
            <a:spLocks noGrp="1"/>
          </p:cNvSpPr>
          <p:nvPr>
            <p:ph type="dt" sz="half" idx="10"/>
          </p:nvPr>
        </p:nvSpPr>
        <p:spPr>
          <a:ln/>
        </p:spPr>
        <p:txBody>
          <a:bodyPr/>
          <a:lstStyle>
            <a:lvl1pPr>
              <a:defRPr/>
            </a:lvl1pPr>
          </a:lstStyle>
          <a:p>
            <a:pPr>
              <a:defRPr/>
            </a:pPr>
            <a:fld id="{2222519F-1A76-4C97-B2C0-820821AF15C3}" type="datetime1">
              <a:rPr lang="da-DK"/>
              <a:pPr>
                <a:defRPr/>
              </a:pPr>
              <a:t>13-10-2010</a:t>
            </a:fld>
            <a:endParaRPr lang="en-GB"/>
          </a:p>
        </p:txBody>
      </p:sp>
      <p:sp>
        <p:nvSpPr>
          <p:cNvPr id="6" name="Pladsholder til sidefod 5"/>
          <p:cNvSpPr>
            <a:spLocks noGrp="1"/>
          </p:cNvSpPr>
          <p:nvPr>
            <p:ph type="ftr" sz="quarter" idx="11"/>
          </p:nvPr>
        </p:nvSpPr>
        <p:spPr>
          <a:ln/>
        </p:spPr>
        <p:txBody>
          <a:bodyPr/>
          <a:lstStyle>
            <a:lvl1pPr>
              <a:defRPr/>
            </a:lvl1pPr>
          </a:lstStyle>
          <a:p>
            <a:pPr>
              <a:defRPr/>
            </a:pPr>
            <a:endParaRPr lang="en-GB"/>
          </a:p>
        </p:txBody>
      </p:sp>
      <p:sp>
        <p:nvSpPr>
          <p:cNvPr id="7" name="Pladsholder til diasnummer 6"/>
          <p:cNvSpPr>
            <a:spLocks noGrp="1"/>
          </p:cNvSpPr>
          <p:nvPr>
            <p:ph type="sldNum" sz="quarter" idx="12"/>
          </p:nvPr>
        </p:nvSpPr>
        <p:spPr>
          <a:ln/>
        </p:spPr>
        <p:txBody>
          <a:bodyPr/>
          <a:lstStyle>
            <a:lvl1pPr>
              <a:defRPr/>
            </a:lvl1pPr>
          </a:lstStyle>
          <a:p>
            <a:pPr>
              <a:defRPr/>
            </a:pPr>
            <a:fld id="{0883FE72-6710-4876-9353-95870E6327C9}" type="slidenum">
              <a:rPr lang="en-GB"/>
              <a:pPr>
                <a:defRPr/>
              </a:pPr>
              <a:t>‹nr.›</a:t>
            </a:fld>
            <a:endParaRPr lang="en-GB" dirty="0"/>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a-DK" smtClean="0"/>
              <a:t>Klik for at redigere titeltypografi i masteren</a:t>
            </a:r>
            <a:endParaRPr lang="da-DK"/>
          </a:p>
        </p:txBody>
      </p:sp>
      <p:sp>
        <p:nvSpPr>
          <p:cNvPr id="3" name="Pladsholder til bille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a-DK" noProof="0" smtClean="0"/>
          </a:p>
        </p:txBody>
      </p:sp>
      <p:sp>
        <p:nvSpPr>
          <p:cNvPr id="4" name="Pladsholder til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Pladsholder til dato 4"/>
          <p:cNvSpPr>
            <a:spLocks noGrp="1"/>
          </p:cNvSpPr>
          <p:nvPr>
            <p:ph type="dt" sz="half" idx="10"/>
          </p:nvPr>
        </p:nvSpPr>
        <p:spPr>
          <a:ln/>
        </p:spPr>
        <p:txBody>
          <a:bodyPr/>
          <a:lstStyle>
            <a:lvl1pPr>
              <a:defRPr/>
            </a:lvl1pPr>
          </a:lstStyle>
          <a:p>
            <a:pPr>
              <a:defRPr/>
            </a:pPr>
            <a:fld id="{A7B244B3-9A7F-4C62-98B7-32B7535DB0B7}" type="datetime1">
              <a:rPr lang="da-DK"/>
              <a:pPr>
                <a:defRPr/>
              </a:pPr>
              <a:t>13-10-2010</a:t>
            </a:fld>
            <a:endParaRPr lang="en-GB"/>
          </a:p>
        </p:txBody>
      </p:sp>
      <p:sp>
        <p:nvSpPr>
          <p:cNvPr id="6" name="Pladsholder til sidefod 5"/>
          <p:cNvSpPr>
            <a:spLocks noGrp="1"/>
          </p:cNvSpPr>
          <p:nvPr>
            <p:ph type="ftr" sz="quarter" idx="11"/>
          </p:nvPr>
        </p:nvSpPr>
        <p:spPr>
          <a:ln/>
        </p:spPr>
        <p:txBody>
          <a:bodyPr/>
          <a:lstStyle>
            <a:lvl1pPr>
              <a:defRPr/>
            </a:lvl1pPr>
          </a:lstStyle>
          <a:p>
            <a:pPr>
              <a:defRPr/>
            </a:pPr>
            <a:endParaRPr lang="en-GB"/>
          </a:p>
        </p:txBody>
      </p:sp>
      <p:sp>
        <p:nvSpPr>
          <p:cNvPr id="7" name="Pladsholder til diasnummer 6"/>
          <p:cNvSpPr>
            <a:spLocks noGrp="1"/>
          </p:cNvSpPr>
          <p:nvPr>
            <p:ph type="sldNum" sz="quarter" idx="12"/>
          </p:nvPr>
        </p:nvSpPr>
        <p:spPr>
          <a:ln/>
        </p:spPr>
        <p:txBody>
          <a:bodyPr/>
          <a:lstStyle>
            <a:lvl1pPr>
              <a:defRPr/>
            </a:lvl1pPr>
          </a:lstStyle>
          <a:p>
            <a:pPr>
              <a:defRPr/>
            </a:pPr>
            <a:fld id="{E71BE732-FB7F-41F1-93EB-DF64A5D3F353}" type="slidenum">
              <a:rPr lang="en-GB"/>
              <a:pPr>
                <a:defRPr/>
              </a:pPr>
              <a:t>‹nr.›</a:t>
            </a:fld>
            <a:endParaRPr lang="en-GB" dirty="0"/>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lodret titel 2"/>
          <p:cNvSpPr>
            <a:spLocks noGrp="1"/>
          </p:cNvSpPr>
          <p:nvPr>
            <p:ph type="body" orient="vert" idx="1"/>
          </p:nvPr>
        </p:nvSpPr>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4"/>
          <p:cNvSpPr>
            <a:spLocks noGrp="1"/>
          </p:cNvSpPr>
          <p:nvPr>
            <p:ph type="dt" sz="half" idx="10"/>
          </p:nvPr>
        </p:nvSpPr>
        <p:spPr>
          <a:ln/>
        </p:spPr>
        <p:txBody>
          <a:bodyPr/>
          <a:lstStyle>
            <a:lvl1pPr>
              <a:defRPr/>
            </a:lvl1pPr>
          </a:lstStyle>
          <a:p>
            <a:pPr>
              <a:defRPr/>
            </a:pPr>
            <a:fld id="{D447883B-8A72-45DA-B249-28CC5BFB3F3E}" type="datetime1">
              <a:rPr lang="da-DK"/>
              <a:pPr>
                <a:defRPr/>
              </a:pPr>
              <a:t>13-10-2010</a:t>
            </a:fld>
            <a:endParaRPr lang="en-GB"/>
          </a:p>
        </p:txBody>
      </p:sp>
      <p:sp>
        <p:nvSpPr>
          <p:cNvPr id="5" name="Pladsholder til sidefod 5"/>
          <p:cNvSpPr>
            <a:spLocks noGrp="1"/>
          </p:cNvSpPr>
          <p:nvPr>
            <p:ph type="ftr" sz="quarter" idx="11"/>
          </p:nvPr>
        </p:nvSpPr>
        <p:spPr>
          <a:ln/>
        </p:spPr>
        <p:txBody>
          <a:bodyPr/>
          <a:lstStyle>
            <a:lvl1pPr>
              <a:defRPr/>
            </a:lvl1pPr>
          </a:lstStyle>
          <a:p>
            <a:pPr>
              <a:defRPr/>
            </a:pPr>
            <a:endParaRPr lang="en-GB"/>
          </a:p>
        </p:txBody>
      </p:sp>
      <p:sp>
        <p:nvSpPr>
          <p:cNvPr id="6" name="Pladsholder til diasnummer 6"/>
          <p:cNvSpPr>
            <a:spLocks noGrp="1"/>
          </p:cNvSpPr>
          <p:nvPr>
            <p:ph type="sldNum" sz="quarter" idx="12"/>
          </p:nvPr>
        </p:nvSpPr>
        <p:spPr>
          <a:ln/>
        </p:spPr>
        <p:txBody>
          <a:bodyPr/>
          <a:lstStyle>
            <a:lvl1pPr>
              <a:defRPr/>
            </a:lvl1pPr>
          </a:lstStyle>
          <a:p>
            <a:pPr>
              <a:defRPr/>
            </a:pPr>
            <a:fld id="{E567FADA-1FB3-4013-9986-0FD59E825DC0}" type="slidenum">
              <a:rPr lang="en-GB"/>
              <a:pPr>
                <a:defRPr/>
              </a:pPr>
              <a:t>‹nr.›</a:t>
            </a:fld>
            <a:endParaRPr lang="en-GB" dirty="0"/>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p:nvPr>
        </p:nvSpPr>
        <p:spPr>
          <a:xfrm>
            <a:off x="6505575" y="1285875"/>
            <a:ext cx="1952625" cy="4810125"/>
          </a:xfrm>
        </p:spPr>
        <p:txBody>
          <a:bodyPr vert="eaVert"/>
          <a:lstStyle/>
          <a:p>
            <a:r>
              <a:rPr lang="da-DK" smtClean="0"/>
              <a:t>Klik for at redigere titeltypografi i masteren</a:t>
            </a:r>
            <a:endParaRPr lang="da-DK"/>
          </a:p>
        </p:txBody>
      </p:sp>
      <p:sp>
        <p:nvSpPr>
          <p:cNvPr id="3" name="Pladsholder til lodret titel 2"/>
          <p:cNvSpPr>
            <a:spLocks noGrp="1"/>
          </p:cNvSpPr>
          <p:nvPr>
            <p:ph type="body" orient="vert" idx="1"/>
          </p:nvPr>
        </p:nvSpPr>
        <p:spPr>
          <a:xfrm>
            <a:off x="642938" y="1285875"/>
            <a:ext cx="5710237" cy="4810125"/>
          </a:xfrm>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4"/>
          <p:cNvSpPr>
            <a:spLocks noGrp="1"/>
          </p:cNvSpPr>
          <p:nvPr>
            <p:ph type="dt" sz="half" idx="10"/>
          </p:nvPr>
        </p:nvSpPr>
        <p:spPr>
          <a:ln/>
        </p:spPr>
        <p:txBody>
          <a:bodyPr/>
          <a:lstStyle>
            <a:lvl1pPr>
              <a:defRPr/>
            </a:lvl1pPr>
          </a:lstStyle>
          <a:p>
            <a:pPr>
              <a:defRPr/>
            </a:pPr>
            <a:fld id="{13DA6165-F5FE-45D4-AC02-8846D4B6FB7F}" type="datetime1">
              <a:rPr lang="da-DK"/>
              <a:pPr>
                <a:defRPr/>
              </a:pPr>
              <a:t>13-10-2010</a:t>
            </a:fld>
            <a:endParaRPr lang="en-GB"/>
          </a:p>
        </p:txBody>
      </p:sp>
      <p:sp>
        <p:nvSpPr>
          <p:cNvPr id="5" name="Pladsholder til sidefod 5"/>
          <p:cNvSpPr>
            <a:spLocks noGrp="1"/>
          </p:cNvSpPr>
          <p:nvPr>
            <p:ph type="ftr" sz="quarter" idx="11"/>
          </p:nvPr>
        </p:nvSpPr>
        <p:spPr>
          <a:ln/>
        </p:spPr>
        <p:txBody>
          <a:bodyPr/>
          <a:lstStyle>
            <a:lvl1pPr>
              <a:defRPr/>
            </a:lvl1pPr>
          </a:lstStyle>
          <a:p>
            <a:pPr>
              <a:defRPr/>
            </a:pPr>
            <a:endParaRPr lang="en-GB"/>
          </a:p>
        </p:txBody>
      </p:sp>
      <p:sp>
        <p:nvSpPr>
          <p:cNvPr id="6" name="Pladsholder til diasnummer 6"/>
          <p:cNvSpPr>
            <a:spLocks noGrp="1"/>
          </p:cNvSpPr>
          <p:nvPr>
            <p:ph type="sldNum" sz="quarter" idx="12"/>
          </p:nvPr>
        </p:nvSpPr>
        <p:spPr>
          <a:ln/>
        </p:spPr>
        <p:txBody>
          <a:bodyPr/>
          <a:lstStyle>
            <a:lvl1pPr>
              <a:defRPr/>
            </a:lvl1pPr>
          </a:lstStyle>
          <a:p>
            <a:pPr>
              <a:defRPr/>
            </a:pPr>
            <a:fld id="{ADBC55A2-FD35-4F3C-A85F-10CC49EAF8B8}" type="slidenum">
              <a:rPr lang="en-GB"/>
              <a:pPr>
                <a:defRPr/>
              </a:pPr>
              <a:t>‹nr.›</a:t>
            </a:fld>
            <a:endParaRPr lang="en-GB" dirty="0"/>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eldias">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a-DK" smtClean="0"/>
              <a:t>Klik for at redigere titeltypografi i masteren</a:t>
            </a:r>
            <a:endParaRPr lang="da-DK"/>
          </a:p>
        </p:txBody>
      </p:sp>
      <p:sp>
        <p:nvSpPr>
          <p:cNvPr id="3" name="Und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a-DK" smtClean="0"/>
              <a:t>Klik for at redigere undertiteltypografien i masteren</a:t>
            </a:r>
            <a:endParaRPr lang="da-DK"/>
          </a:p>
        </p:txBody>
      </p:sp>
      <p:sp>
        <p:nvSpPr>
          <p:cNvPr id="4" name="Pladsholder til dato 3"/>
          <p:cNvSpPr>
            <a:spLocks noGrp="1"/>
          </p:cNvSpPr>
          <p:nvPr>
            <p:ph type="dt" sz="half" idx="10"/>
          </p:nvPr>
        </p:nvSpPr>
        <p:spPr>
          <a:ln/>
        </p:spPr>
        <p:txBody>
          <a:bodyPr/>
          <a:lstStyle>
            <a:lvl1pPr>
              <a:defRPr/>
            </a:lvl1pPr>
          </a:lstStyle>
          <a:p>
            <a:pPr>
              <a:defRPr/>
            </a:pPr>
            <a:fld id="{D5109C0C-DFF8-4E55-A8B3-90DCF4FC5855}" type="datetime1">
              <a:rPr lang="da-DK"/>
              <a:pPr>
                <a:defRPr/>
              </a:pPr>
              <a:t>13-10-2010</a:t>
            </a:fld>
            <a:endParaRPr lang="en-GB"/>
          </a:p>
        </p:txBody>
      </p:sp>
      <p:sp>
        <p:nvSpPr>
          <p:cNvPr id="5" name="Pladsholder til sidefod 4"/>
          <p:cNvSpPr>
            <a:spLocks noGrp="1"/>
          </p:cNvSpPr>
          <p:nvPr>
            <p:ph type="ftr" sz="quarter" idx="11"/>
          </p:nvPr>
        </p:nvSpPr>
        <p:spPr>
          <a:ln/>
        </p:spPr>
        <p:txBody>
          <a:bodyPr/>
          <a:lstStyle>
            <a:lvl1pPr>
              <a:defRPr/>
            </a:lvl1pPr>
          </a:lstStyle>
          <a:p>
            <a:pPr>
              <a:defRPr/>
            </a:pPr>
            <a:endParaRPr lang="en-GB"/>
          </a:p>
        </p:txBody>
      </p:sp>
      <p:sp>
        <p:nvSpPr>
          <p:cNvPr id="6" name="Pladsholder til diasnummer 5"/>
          <p:cNvSpPr>
            <a:spLocks noGrp="1"/>
          </p:cNvSpPr>
          <p:nvPr>
            <p:ph type="sldNum" sz="quarter" idx="12"/>
          </p:nvPr>
        </p:nvSpPr>
        <p:spPr>
          <a:ln/>
        </p:spPr>
        <p:txBody>
          <a:bodyPr/>
          <a:lstStyle>
            <a:lvl1pPr>
              <a:defRPr/>
            </a:lvl1pPr>
          </a:lstStyle>
          <a:p>
            <a:pPr>
              <a:defRPr/>
            </a:pPr>
            <a:fld id="{778A50E4-81BA-4F8B-A567-EFBA47E85A09}" type="slidenum">
              <a:rPr lang="en-GB"/>
              <a:pPr>
                <a:defRPr/>
              </a:pPr>
              <a:t>‹nr.›</a:t>
            </a:fld>
            <a:endParaRPr lang="en-GB" dirty="0"/>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idx="1"/>
          </p:nvPr>
        </p:nvSpPr>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a:ln/>
        </p:spPr>
        <p:txBody>
          <a:bodyPr/>
          <a:lstStyle>
            <a:lvl1pPr>
              <a:defRPr/>
            </a:lvl1pPr>
          </a:lstStyle>
          <a:p>
            <a:pPr>
              <a:defRPr/>
            </a:pPr>
            <a:fld id="{32AC4AC9-59E4-4B63-AA33-46C9DD50FE76}" type="datetime1">
              <a:rPr lang="da-DK"/>
              <a:pPr>
                <a:defRPr/>
              </a:pPr>
              <a:t>13-10-2010</a:t>
            </a:fld>
            <a:endParaRPr lang="en-GB"/>
          </a:p>
        </p:txBody>
      </p:sp>
      <p:sp>
        <p:nvSpPr>
          <p:cNvPr id="5" name="Pladsholder til sidefod 4"/>
          <p:cNvSpPr>
            <a:spLocks noGrp="1"/>
          </p:cNvSpPr>
          <p:nvPr>
            <p:ph type="ftr" sz="quarter" idx="11"/>
          </p:nvPr>
        </p:nvSpPr>
        <p:spPr>
          <a:ln/>
        </p:spPr>
        <p:txBody>
          <a:bodyPr/>
          <a:lstStyle>
            <a:lvl1pPr>
              <a:defRPr/>
            </a:lvl1pPr>
          </a:lstStyle>
          <a:p>
            <a:pPr>
              <a:defRPr/>
            </a:pPr>
            <a:endParaRPr lang="en-GB"/>
          </a:p>
        </p:txBody>
      </p:sp>
      <p:sp>
        <p:nvSpPr>
          <p:cNvPr id="6" name="Pladsholder til diasnummer 5"/>
          <p:cNvSpPr>
            <a:spLocks noGrp="1"/>
          </p:cNvSpPr>
          <p:nvPr>
            <p:ph type="sldNum" sz="quarter" idx="12"/>
          </p:nvPr>
        </p:nvSpPr>
        <p:spPr>
          <a:ln/>
        </p:spPr>
        <p:txBody>
          <a:bodyPr/>
          <a:lstStyle>
            <a:lvl1pPr>
              <a:defRPr/>
            </a:lvl1pPr>
          </a:lstStyle>
          <a:p>
            <a:pPr>
              <a:defRPr/>
            </a:pPr>
            <a:fld id="{746AF57E-66ED-498C-A0D3-043FDB9C00A9}" type="slidenum">
              <a:rPr lang="en-GB"/>
              <a:pPr>
                <a:defRPr/>
              </a:pPr>
              <a:t>‹nr.›</a:t>
            </a:fld>
            <a:endParaRPr lang="en-GB" dirty="0"/>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a-DK" smtClean="0"/>
              <a:t>Klik for at redigere typografi i masteren</a:t>
            </a:r>
          </a:p>
        </p:txBody>
      </p:sp>
      <p:sp>
        <p:nvSpPr>
          <p:cNvPr id="4" name="Pladsholder til dato 3"/>
          <p:cNvSpPr>
            <a:spLocks noGrp="1"/>
          </p:cNvSpPr>
          <p:nvPr>
            <p:ph type="dt" sz="half" idx="10"/>
          </p:nvPr>
        </p:nvSpPr>
        <p:spPr>
          <a:ln/>
        </p:spPr>
        <p:txBody>
          <a:bodyPr/>
          <a:lstStyle>
            <a:lvl1pPr>
              <a:defRPr/>
            </a:lvl1pPr>
          </a:lstStyle>
          <a:p>
            <a:pPr>
              <a:defRPr/>
            </a:pPr>
            <a:fld id="{4FA65CFD-A4FE-4930-931C-25A05B2E0F71}" type="datetime1">
              <a:rPr lang="da-DK"/>
              <a:pPr>
                <a:defRPr/>
              </a:pPr>
              <a:t>13-10-2010</a:t>
            </a:fld>
            <a:endParaRPr lang="en-GB"/>
          </a:p>
        </p:txBody>
      </p:sp>
      <p:sp>
        <p:nvSpPr>
          <p:cNvPr id="5" name="Pladsholder til sidefod 4"/>
          <p:cNvSpPr>
            <a:spLocks noGrp="1"/>
          </p:cNvSpPr>
          <p:nvPr>
            <p:ph type="ftr" sz="quarter" idx="11"/>
          </p:nvPr>
        </p:nvSpPr>
        <p:spPr>
          <a:ln/>
        </p:spPr>
        <p:txBody>
          <a:bodyPr/>
          <a:lstStyle>
            <a:lvl1pPr>
              <a:defRPr/>
            </a:lvl1pPr>
          </a:lstStyle>
          <a:p>
            <a:pPr>
              <a:defRPr/>
            </a:pPr>
            <a:endParaRPr lang="en-GB"/>
          </a:p>
        </p:txBody>
      </p:sp>
      <p:sp>
        <p:nvSpPr>
          <p:cNvPr id="6" name="Pladsholder til diasnummer 5"/>
          <p:cNvSpPr>
            <a:spLocks noGrp="1"/>
          </p:cNvSpPr>
          <p:nvPr>
            <p:ph type="sldNum" sz="quarter" idx="12"/>
          </p:nvPr>
        </p:nvSpPr>
        <p:spPr>
          <a:ln/>
        </p:spPr>
        <p:txBody>
          <a:bodyPr/>
          <a:lstStyle>
            <a:lvl1pPr>
              <a:defRPr/>
            </a:lvl1pPr>
          </a:lstStyle>
          <a:p>
            <a:pPr>
              <a:defRPr/>
            </a:pPr>
            <a:fld id="{B937C901-FB10-4E75-8D08-7586BF70868A}" type="slidenum">
              <a:rPr lang="en-GB"/>
              <a:pPr>
                <a:defRPr/>
              </a:pPr>
              <a:t>‹nr.›</a:t>
            </a:fld>
            <a:endParaRPr lang="en-GB" dirty="0"/>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sz="half" idx="1"/>
          </p:nvPr>
        </p:nvSpPr>
        <p:spPr>
          <a:xfrm>
            <a:off x="685800" y="2714625"/>
            <a:ext cx="3810000" cy="3381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2714625"/>
            <a:ext cx="3810000" cy="3381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dato 3"/>
          <p:cNvSpPr>
            <a:spLocks noGrp="1"/>
          </p:cNvSpPr>
          <p:nvPr>
            <p:ph type="dt" sz="half" idx="10"/>
          </p:nvPr>
        </p:nvSpPr>
        <p:spPr>
          <a:ln/>
        </p:spPr>
        <p:txBody>
          <a:bodyPr/>
          <a:lstStyle>
            <a:lvl1pPr>
              <a:defRPr/>
            </a:lvl1pPr>
          </a:lstStyle>
          <a:p>
            <a:pPr>
              <a:defRPr/>
            </a:pPr>
            <a:fld id="{81410949-F85D-4ED6-B39B-AEA12D46C510}" type="datetime1">
              <a:rPr lang="da-DK"/>
              <a:pPr>
                <a:defRPr/>
              </a:pPr>
              <a:t>13-10-2010</a:t>
            </a:fld>
            <a:endParaRPr lang="en-GB"/>
          </a:p>
        </p:txBody>
      </p:sp>
      <p:sp>
        <p:nvSpPr>
          <p:cNvPr id="6" name="Pladsholder til sidefod 4"/>
          <p:cNvSpPr>
            <a:spLocks noGrp="1"/>
          </p:cNvSpPr>
          <p:nvPr>
            <p:ph type="ftr" sz="quarter" idx="11"/>
          </p:nvPr>
        </p:nvSpPr>
        <p:spPr>
          <a:ln/>
        </p:spPr>
        <p:txBody>
          <a:bodyPr/>
          <a:lstStyle>
            <a:lvl1pPr>
              <a:defRPr/>
            </a:lvl1pPr>
          </a:lstStyle>
          <a:p>
            <a:pPr>
              <a:defRPr/>
            </a:pPr>
            <a:endParaRPr lang="en-GB"/>
          </a:p>
        </p:txBody>
      </p:sp>
      <p:sp>
        <p:nvSpPr>
          <p:cNvPr id="7" name="Pladsholder til diasnummer 5"/>
          <p:cNvSpPr>
            <a:spLocks noGrp="1"/>
          </p:cNvSpPr>
          <p:nvPr>
            <p:ph type="sldNum" sz="quarter" idx="12"/>
          </p:nvPr>
        </p:nvSpPr>
        <p:spPr>
          <a:ln/>
        </p:spPr>
        <p:txBody>
          <a:bodyPr/>
          <a:lstStyle>
            <a:lvl1pPr>
              <a:defRPr/>
            </a:lvl1pPr>
          </a:lstStyle>
          <a:p>
            <a:pPr>
              <a:defRPr/>
            </a:pPr>
            <a:fld id="{FE54054B-407C-4E94-97A3-A721D13312A5}" type="slidenum">
              <a:rPr lang="en-GB"/>
              <a:pPr>
                <a:defRPr/>
              </a:pPr>
              <a:t>‹nr.›</a:t>
            </a:fld>
            <a:endParaRPr lang="en-GB" dirty="0"/>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4" name="Pladsholder til ind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6" name="Pladsholder til ind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7" name="Pladsholder til dato 3"/>
          <p:cNvSpPr>
            <a:spLocks noGrp="1"/>
          </p:cNvSpPr>
          <p:nvPr>
            <p:ph type="dt" sz="half" idx="10"/>
          </p:nvPr>
        </p:nvSpPr>
        <p:spPr>
          <a:ln/>
        </p:spPr>
        <p:txBody>
          <a:bodyPr/>
          <a:lstStyle>
            <a:lvl1pPr>
              <a:defRPr/>
            </a:lvl1pPr>
          </a:lstStyle>
          <a:p>
            <a:pPr>
              <a:defRPr/>
            </a:pPr>
            <a:fld id="{187963CF-D93F-466B-B2A2-9C0FC8F58357}" type="datetime1">
              <a:rPr lang="da-DK"/>
              <a:pPr>
                <a:defRPr/>
              </a:pPr>
              <a:t>13-10-2010</a:t>
            </a:fld>
            <a:endParaRPr lang="en-GB"/>
          </a:p>
        </p:txBody>
      </p:sp>
      <p:sp>
        <p:nvSpPr>
          <p:cNvPr id="8" name="Pladsholder til sidefod 4"/>
          <p:cNvSpPr>
            <a:spLocks noGrp="1"/>
          </p:cNvSpPr>
          <p:nvPr>
            <p:ph type="ftr" sz="quarter" idx="11"/>
          </p:nvPr>
        </p:nvSpPr>
        <p:spPr>
          <a:ln/>
        </p:spPr>
        <p:txBody>
          <a:bodyPr/>
          <a:lstStyle>
            <a:lvl1pPr>
              <a:defRPr/>
            </a:lvl1pPr>
          </a:lstStyle>
          <a:p>
            <a:pPr>
              <a:defRPr/>
            </a:pPr>
            <a:endParaRPr lang="en-GB"/>
          </a:p>
        </p:txBody>
      </p:sp>
      <p:sp>
        <p:nvSpPr>
          <p:cNvPr id="9" name="Pladsholder til diasnummer 5"/>
          <p:cNvSpPr>
            <a:spLocks noGrp="1"/>
          </p:cNvSpPr>
          <p:nvPr>
            <p:ph type="sldNum" sz="quarter" idx="12"/>
          </p:nvPr>
        </p:nvSpPr>
        <p:spPr>
          <a:ln/>
        </p:spPr>
        <p:txBody>
          <a:bodyPr/>
          <a:lstStyle>
            <a:lvl1pPr>
              <a:defRPr/>
            </a:lvl1pPr>
          </a:lstStyle>
          <a:p>
            <a:pPr>
              <a:defRPr/>
            </a:pPr>
            <a:fld id="{29ADA842-1B90-4107-8A81-8ECCE6C59A0B}" type="slidenum">
              <a:rPr lang="en-GB"/>
              <a:pPr>
                <a:defRPr/>
              </a:pPr>
              <a:t>‹nr.›</a:t>
            </a:fld>
            <a:endParaRPr lang="en-GB" dirty="0"/>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dato 3"/>
          <p:cNvSpPr>
            <a:spLocks noGrp="1"/>
          </p:cNvSpPr>
          <p:nvPr>
            <p:ph type="dt" sz="half" idx="10"/>
          </p:nvPr>
        </p:nvSpPr>
        <p:spPr>
          <a:ln/>
        </p:spPr>
        <p:txBody>
          <a:bodyPr/>
          <a:lstStyle>
            <a:lvl1pPr>
              <a:defRPr/>
            </a:lvl1pPr>
          </a:lstStyle>
          <a:p>
            <a:pPr>
              <a:defRPr/>
            </a:pPr>
            <a:fld id="{BE2910C1-4681-42E3-A0AD-676A378B2F77}" type="datetime1">
              <a:rPr lang="da-DK"/>
              <a:pPr>
                <a:defRPr/>
              </a:pPr>
              <a:t>13-10-2010</a:t>
            </a:fld>
            <a:endParaRPr lang="en-GB"/>
          </a:p>
        </p:txBody>
      </p:sp>
      <p:sp>
        <p:nvSpPr>
          <p:cNvPr id="4" name="Pladsholder til sidefod 4"/>
          <p:cNvSpPr>
            <a:spLocks noGrp="1"/>
          </p:cNvSpPr>
          <p:nvPr>
            <p:ph type="ftr" sz="quarter" idx="11"/>
          </p:nvPr>
        </p:nvSpPr>
        <p:spPr>
          <a:ln/>
        </p:spPr>
        <p:txBody>
          <a:bodyPr/>
          <a:lstStyle>
            <a:lvl1pPr>
              <a:defRPr/>
            </a:lvl1pPr>
          </a:lstStyle>
          <a:p>
            <a:pPr>
              <a:defRPr/>
            </a:pPr>
            <a:endParaRPr lang="en-GB"/>
          </a:p>
        </p:txBody>
      </p:sp>
      <p:sp>
        <p:nvSpPr>
          <p:cNvPr id="5" name="Pladsholder til diasnummer 5"/>
          <p:cNvSpPr>
            <a:spLocks noGrp="1"/>
          </p:cNvSpPr>
          <p:nvPr>
            <p:ph type="sldNum" sz="quarter" idx="12"/>
          </p:nvPr>
        </p:nvSpPr>
        <p:spPr>
          <a:ln/>
        </p:spPr>
        <p:txBody>
          <a:bodyPr/>
          <a:lstStyle>
            <a:lvl1pPr>
              <a:defRPr/>
            </a:lvl1pPr>
          </a:lstStyle>
          <a:p>
            <a:pPr>
              <a:defRPr/>
            </a:pPr>
            <a:fld id="{2DF9D565-5230-4E0A-8B4C-25BBC8FCE9F1}" type="slidenum">
              <a:rPr lang="en-GB"/>
              <a:pPr>
                <a:defRPr/>
              </a:pPr>
              <a:t>‹nr.›</a:t>
            </a:fld>
            <a:endParaRPr lang="en-GB" dirty="0"/>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dsholder til dato 3"/>
          <p:cNvSpPr>
            <a:spLocks noGrp="1"/>
          </p:cNvSpPr>
          <p:nvPr>
            <p:ph type="dt" sz="half" idx="10"/>
          </p:nvPr>
        </p:nvSpPr>
        <p:spPr>
          <a:ln/>
        </p:spPr>
        <p:txBody>
          <a:bodyPr/>
          <a:lstStyle>
            <a:lvl1pPr>
              <a:defRPr/>
            </a:lvl1pPr>
          </a:lstStyle>
          <a:p>
            <a:pPr>
              <a:defRPr/>
            </a:pPr>
            <a:fld id="{62ECE95B-DCE5-4CD7-B473-326A394AA81F}" type="datetime1">
              <a:rPr lang="da-DK"/>
              <a:pPr>
                <a:defRPr/>
              </a:pPr>
              <a:t>13-10-2010</a:t>
            </a:fld>
            <a:endParaRPr lang="en-GB"/>
          </a:p>
        </p:txBody>
      </p:sp>
      <p:sp>
        <p:nvSpPr>
          <p:cNvPr id="3" name="Pladsholder til sidefod 4"/>
          <p:cNvSpPr>
            <a:spLocks noGrp="1"/>
          </p:cNvSpPr>
          <p:nvPr>
            <p:ph type="ftr" sz="quarter" idx="11"/>
          </p:nvPr>
        </p:nvSpPr>
        <p:spPr>
          <a:ln/>
        </p:spPr>
        <p:txBody>
          <a:bodyPr/>
          <a:lstStyle>
            <a:lvl1pPr>
              <a:defRPr/>
            </a:lvl1pPr>
          </a:lstStyle>
          <a:p>
            <a:pPr>
              <a:defRPr/>
            </a:pPr>
            <a:endParaRPr lang="en-GB"/>
          </a:p>
        </p:txBody>
      </p:sp>
      <p:sp>
        <p:nvSpPr>
          <p:cNvPr id="4" name="Pladsholder til diasnummer 5"/>
          <p:cNvSpPr>
            <a:spLocks noGrp="1"/>
          </p:cNvSpPr>
          <p:nvPr>
            <p:ph type="sldNum" sz="quarter" idx="12"/>
          </p:nvPr>
        </p:nvSpPr>
        <p:spPr>
          <a:ln/>
        </p:spPr>
        <p:txBody>
          <a:bodyPr/>
          <a:lstStyle>
            <a:lvl1pPr>
              <a:defRPr/>
            </a:lvl1pPr>
          </a:lstStyle>
          <a:p>
            <a:pPr>
              <a:defRPr/>
            </a:pPr>
            <a:fld id="{D807A9AE-B48D-466D-8085-5F2612064727}" type="slidenum">
              <a:rPr lang="en-GB"/>
              <a:pPr>
                <a:defRPr/>
              </a:pPr>
              <a:t>‹nr.›</a:t>
            </a:fld>
            <a:endParaRPr lang="en-GB" dirty="0"/>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a-DK" smtClean="0"/>
              <a:t>Klik for at redigere titeltypografi i masteren</a:t>
            </a:r>
            <a:endParaRPr lang="da-DK"/>
          </a:p>
        </p:txBody>
      </p:sp>
      <p:sp>
        <p:nvSpPr>
          <p:cNvPr id="3" name="Pladsholder til ind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Pladsholder til dato 3"/>
          <p:cNvSpPr>
            <a:spLocks noGrp="1"/>
          </p:cNvSpPr>
          <p:nvPr>
            <p:ph type="dt" sz="half" idx="10"/>
          </p:nvPr>
        </p:nvSpPr>
        <p:spPr>
          <a:ln/>
        </p:spPr>
        <p:txBody>
          <a:bodyPr/>
          <a:lstStyle>
            <a:lvl1pPr>
              <a:defRPr/>
            </a:lvl1pPr>
          </a:lstStyle>
          <a:p>
            <a:pPr>
              <a:defRPr/>
            </a:pPr>
            <a:fld id="{F7D67D8E-67D3-4D58-A082-8D86DD99AE2D}" type="datetime1">
              <a:rPr lang="da-DK"/>
              <a:pPr>
                <a:defRPr/>
              </a:pPr>
              <a:t>13-10-2010</a:t>
            </a:fld>
            <a:endParaRPr lang="en-GB"/>
          </a:p>
        </p:txBody>
      </p:sp>
      <p:sp>
        <p:nvSpPr>
          <p:cNvPr id="6" name="Pladsholder til sidefod 4"/>
          <p:cNvSpPr>
            <a:spLocks noGrp="1"/>
          </p:cNvSpPr>
          <p:nvPr>
            <p:ph type="ftr" sz="quarter" idx="11"/>
          </p:nvPr>
        </p:nvSpPr>
        <p:spPr>
          <a:ln/>
        </p:spPr>
        <p:txBody>
          <a:bodyPr/>
          <a:lstStyle>
            <a:lvl1pPr>
              <a:defRPr/>
            </a:lvl1pPr>
          </a:lstStyle>
          <a:p>
            <a:pPr>
              <a:defRPr/>
            </a:pPr>
            <a:endParaRPr lang="en-GB"/>
          </a:p>
        </p:txBody>
      </p:sp>
      <p:sp>
        <p:nvSpPr>
          <p:cNvPr id="7" name="Pladsholder til diasnummer 5"/>
          <p:cNvSpPr>
            <a:spLocks noGrp="1"/>
          </p:cNvSpPr>
          <p:nvPr>
            <p:ph type="sldNum" sz="quarter" idx="12"/>
          </p:nvPr>
        </p:nvSpPr>
        <p:spPr>
          <a:ln/>
        </p:spPr>
        <p:txBody>
          <a:bodyPr/>
          <a:lstStyle>
            <a:lvl1pPr>
              <a:defRPr/>
            </a:lvl1pPr>
          </a:lstStyle>
          <a:p>
            <a:pPr>
              <a:defRPr/>
            </a:pPr>
            <a:fld id="{6BE04029-51B4-4E81-BAC2-83E3A56D5F27}" type="slidenum">
              <a:rPr lang="en-GB"/>
              <a:pPr>
                <a:defRPr/>
              </a:pPr>
              <a:t>‹nr.›</a:t>
            </a:fld>
            <a:endParaRPr lang="en-GB" dirty="0"/>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a-DK" smtClean="0"/>
              <a:t>Klik for at redigere titeltypografi i masteren</a:t>
            </a:r>
            <a:endParaRPr lang="da-DK"/>
          </a:p>
        </p:txBody>
      </p:sp>
      <p:sp>
        <p:nvSpPr>
          <p:cNvPr id="3" name="Pladsholder til bille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a-DK" noProof="0" smtClean="0"/>
          </a:p>
        </p:txBody>
      </p:sp>
      <p:sp>
        <p:nvSpPr>
          <p:cNvPr id="4" name="Pladsholder til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Pladsholder til dato 3"/>
          <p:cNvSpPr>
            <a:spLocks noGrp="1"/>
          </p:cNvSpPr>
          <p:nvPr>
            <p:ph type="dt" sz="half" idx="10"/>
          </p:nvPr>
        </p:nvSpPr>
        <p:spPr>
          <a:ln/>
        </p:spPr>
        <p:txBody>
          <a:bodyPr/>
          <a:lstStyle>
            <a:lvl1pPr>
              <a:defRPr/>
            </a:lvl1pPr>
          </a:lstStyle>
          <a:p>
            <a:pPr>
              <a:defRPr/>
            </a:pPr>
            <a:fld id="{EB56AE97-5E3B-42E0-99F2-356EDAF111ED}" type="datetime1">
              <a:rPr lang="da-DK"/>
              <a:pPr>
                <a:defRPr/>
              </a:pPr>
              <a:t>13-10-2010</a:t>
            </a:fld>
            <a:endParaRPr lang="en-GB"/>
          </a:p>
        </p:txBody>
      </p:sp>
      <p:sp>
        <p:nvSpPr>
          <p:cNvPr id="6" name="Pladsholder til sidefod 4"/>
          <p:cNvSpPr>
            <a:spLocks noGrp="1"/>
          </p:cNvSpPr>
          <p:nvPr>
            <p:ph type="ftr" sz="quarter" idx="11"/>
          </p:nvPr>
        </p:nvSpPr>
        <p:spPr>
          <a:ln/>
        </p:spPr>
        <p:txBody>
          <a:bodyPr/>
          <a:lstStyle>
            <a:lvl1pPr>
              <a:defRPr/>
            </a:lvl1pPr>
          </a:lstStyle>
          <a:p>
            <a:pPr>
              <a:defRPr/>
            </a:pPr>
            <a:endParaRPr lang="en-GB"/>
          </a:p>
        </p:txBody>
      </p:sp>
      <p:sp>
        <p:nvSpPr>
          <p:cNvPr id="7" name="Pladsholder til diasnummer 5"/>
          <p:cNvSpPr>
            <a:spLocks noGrp="1"/>
          </p:cNvSpPr>
          <p:nvPr>
            <p:ph type="sldNum" sz="quarter" idx="12"/>
          </p:nvPr>
        </p:nvSpPr>
        <p:spPr>
          <a:ln/>
        </p:spPr>
        <p:txBody>
          <a:bodyPr/>
          <a:lstStyle>
            <a:lvl1pPr>
              <a:defRPr/>
            </a:lvl1pPr>
          </a:lstStyle>
          <a:p>
            <a:pPr>
              <a:defRPr/>
            </a:pPr>
            <a:fld id="{376952AE-86B5-4DC4-A3CC-CC9BC32806F3}" type="slidenum">
              <a:rPr lang="en-GB"/>
              <a:pPr>
                <a:defRPr/>
              </a:pPr>
              <a:t>‹nr.›</a:t>
            </a:fld>
            <a:endParaRPr lang="en-GB" dirty="0"/>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lodret titel 2"/>
          <p:cNvSpPr>
            <a:spLocks noGrp="1"/>
          </p:cNvSpPr>
          <p:nvPr>
            <p:ph type="body" orient="vert" idx="1"/>
          </p:nvPr>
        </p:nvSpPr>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a:ln/>
        </p:spPr>
        <p:txBody>
          <a:bodyPr/>
          <a:lstStyle>
            <a:lvl1pPr>
              <a:defRPr/>
            </a:lvl1pPr>
          </a:lstStyle>
          <a:p>
            <a:pPr>
              <a:defRPr/>
            </a:pPr>
            <a:fld id="{64AE475E-71C1-4E4E-9B8F-77AEA15A6030}" type="datetime1">
              <a:rPr lang="da-DK"/>
              <a:pPr>
                <a:defRPr/>
              </a:pPr>
              <a:t>13-10-2010</a:t>
            </a:fld>
            <a:endParaRPr lang="en-GB"/>
          </a:p>
        </p:txBody>
      </p:sp>
      <p:sp>
        <p:nvSpPr>
          <p:cNvPr id="5" name="Pladsholder til sidefod 4"/>
          <p:cNvSpPr>
            <a:spLocks noGrp="1"/>
          </p:cNvSpPr>
          <p:nvPr>
            <p:ph type="ftr" sz="quarter" idx="11"/>
          </p:nvPr>
        </p:nvSpPr>
        <p:spPr>
          <a:ln/>
        </p:spPr>
        <p:txBody>
          <a:bodyPr/>
          <a:lstStyle>
            <a:lvl1pPr>
              <a:defRPr/>
            </a:lvl1pPr>
          </a:lstStyle>
          <a:p>
            <a:pPr>
              <a:defRPr/>
            </a:pPr>
            <a:endParaRPr lang="en-GB"/>
          </a:p>
        </p:txBody>
      </p:sp>
      <p:sp>
        <p:nvSpPr>
          <p:cNvPr id="6" name="Pladsholder til diasnummer 5"/>
          <p:cNvSpPr>
            <a:spLocks noGrp="1"/>
          </p:cNvSpPr>
          <p:nvPr>
            <p:ph type="sldNum" sz="quarter" idx="12"/>
          </p:nvPr>
        </p:nvSpPr>
        <p:spPr>
          <a:ln/>
        </p:spPr>
        <p:txBody>
          <a:bodyPr/>
          <a:lstStyle>
            <a:lvl1pPr>
              <a:defRPr/>
            </a:lvl1pPr>
          </a:lstStyle>
          <a:p>
            <a:pPr>
              <a:defRPr/>
            </a:pPr>
            <a:fld id="{4D109522-C979-42BB-A4FF-9CC3692E318C}" type="slidenum">
              <a:rPr lang="en-GB"/>
              <a:pPr>
                <a:defRPr/>
              </a:pPr>
              <a:t>‹nr.›</a:t>
            </a:fld>
            <a:endParaRPr lang="en-GB" dirty="0"/>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p:nvPr>
        </p:nvSpPr>
        <p:spPr>
          <a:xfrm>
            <a:off x="6505575" y="1285875"/>
            <a:ext cx="1952625" cy="4810125"/>
          </a:xfrm>
        </p:spPr>
        <p:txBody>
          <a:bodyPr vert="eaVert"/>
          <a:lstStyle/>
          <a:p>
            <a:r>
              <a:rPr lang="da-DK" smtClean="0"/>
              <a:t>Klik for at redigere titeltypografi i masteren</a:t>
            </a:r>
            <a:endParaRPr lang="da-DK"/>
          </a:p>
        </p:txBody>
      </p:sp>
      <p:sp>
        <p:nvSpPr>
          <p:cNvPr id="3" name="Pladsholder til lodret titel 2"/>
          <p:cNvSpPr>
            <a:spLocks noGrp="1"/>
          </p:cNvSpPr>
          <p:nvPr>
            <p:ph type="body" orient="vert" idx="1"/>
          </p:nvPr>
        </p:nvSpPr>
        <p:spPr>
          <a:xfrm>
            <a:off x="642938" y="1285875"/>
            <a:ext cx="5710237" cy="4810125"/>
          </a:xfrm>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a:ln/>
        </p:spPr>
        <p:txBody>
          <a:bodyPr/>
          <a:lstStyle>
            <a:lvl1pPr>
              <a:defRPr/>
            </a:lvl1pPr>
          </a:lstStyle>
          <a:p>
            <a:pPr>
              <a:defRPr/>
            </a:pPr>
            <a:fld id="{F8E61425-FC4B-43FC-8D1B-26AC270F223A}" type="datetime1">
              <a:rPr lang="da-DK"/>
              <a:pPr>
                <a:defRPr/>
              </a:pPr>
              <a:t>13-10-2010</a:t>
            </a:fld>
            <a:endParaRPr lang="en-GB"/>
          </a:p>
        </p:txBody>
      </p:sp>
      <p:sp>
        <p:nvSpPr>
          <p:cNvPr id="5" name="Pladsholder til sidefod 4"/>
          <p:cNvSpPr>
            <a:spLocks noGrp="1"/>
          </p:cNvSpPr>
          <p:nvPr>
            <p:ph type="ftr" sz="quarter" idx="11"/>
          </p:nvPr>
        </p:nvSpPr>
        <p:spPr>
          <a:ln/>
        </p:spPr>
        <p:txBody>
          <a:bodyPr/>
          <a:lstStyle>
            <a:lvl1pPr>
              <a:defRPr/>
            </a:lvl1pPr>
          </a:lstStyle>
          <a:p>
            <a:pPr>
              <a:defRPr/>
            </a:pPr>
            <a:endParaRPr lang="en-GB"/>
          </a:p>
        </p:txBody>
      </p:sp>
      <p:sp>
        <p:nvSpPr>
          <p:cNvPr id="6" name="Pladsholder til diasnummer 5"/>
          <p:cNvSpPr>
            <a:spLocks noGrp="1"/>
          </p:cNvSpPr>
          <p:nvPr>
            <p:ph type="sldNum" sz="quarter" idx="12"/>
          </p:nvPr>
        </p:nvSpPr>
        <p:spPr>
          <a:ln/>
        </p:spPr>
        <p:txBody>
          <a:bodyPr/>
          <a:lstStyle>
            <a:lvl1pPr>
              <a:defRPr/>
            </a:lvl1pPr>
          </a:lstStyle>
          <a:p>
            <a:pPr>
              <a:defRPr/>
            </a:pPr>
            <a:fld id="{6BABF809-F0CA-4332-BD08-CB6B9F76BDE6}" type="slidenum">
              <a:rPr lang="en-GB"/>
              <a:pPr>
                <a:defRPr/>
              </a:pPr>
              <a:t>‹nr.›</a:t>
            </a:fld>
            <a:endParaRPr lang="en-GB" dirty="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eldias">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a-DK" smtClean="0"/>
              <a:t>Klik for at redigere titeltypografi i masteren</a:t>
            </a:r>
            <a:endParaRPr lang="da-DK"/>
          </a:p>
        </p:txBody>
      </p:sp>
      <p:sp>
        <p:nvSpPr>
          <p:cNvPr id="3" name="Und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a-DK" smtClean="0"/>
              <a:t>Klik for at redigere undertiteltypografien i masteren</a:t>
            </a:r>
            <a:endParaRPr lang="da-DK"/>
          </a:p>
        </p:txBody>
      </p:sp>
      <p:sp>
        <p:nvSpPr>
          <p:cNvPr id="4" name="Pladsholder til dato 3"/>
          <p:cNvSpPr>
            <a:spLocks noGrp="1"/>
          </p:cNvSpPr>
          <p:nvPr>
            <p:ph type="dt" sz="half" idx="10"/>
          </p:nvPr>
        </p:nvSpPr>
        <p:spPr>
          <a:ln/>
        </p:spPr>
        <p:txBody>
          <a:bodyPr/>
          <a:lstStyle>
            <a:lvl1pPr>
              <a:defRPr/>
            </a:lvl1pPr>
          </a:lstStyle>
          <a:p>
            <a:pPr>
              <a:defRPr/>
            </a:pPr>
            <a:fld id="{6CAD7654-28C2-41E2-B997-F6726EEB6B21}" type="datetime1">
              <a:rPr lang="da-DK"/>
              <a:pPr>
                <a:defRPr/>
              </a:pPr>
              <a:t>13-10-2010</a:t>
            </a:fld>
            <a:endParaRPr lang="en-GB"/>
          </a:p>
        </p:txBody>
      </p:sp>
      <p:sp>
        <p:nvSpPr>
          <p:cNvPr id="5" name="Pladsholder til sidefod 4"/>
          <p:cNvSpPr>
            <a:spLocks noGrp="1"/>
          </p:cNvSpPr>
          <p:nvPr>
            <p:ph type="ftr" sz="quarter" idx="11"/>
          </p:nvPr>
        </p:nvSpPr>
        <p:spPr>
          <a:ln/>
        </p:spPr>
        <p:txBody>
          <a:bodyPr/>
          <a:lstStyle>
            <a:lvl1pPr>
              <a:defRPr/>
            </a:lvl1pPr>
          </a:lstStyle>
          <a:p>
            <a:pPr>
              <a:defRPr/>
            </a:pPr>
            <a:endParaRPr lang="en-GB"/>
          </a:p>
        </p:txBody>
      </p:sp>
      <p:sp>
        <p:nvSpPr>
          <p:cNvPr id="6" name="Pladsholder til diasnummer 5"/>
          <p:cNvSpPr>
            <a:spLocks noGrp="1"/>
          </p:cNvSpPr>
          <p:nvPr>
            <p:ph type="sldNum" sz="quarter" idx="12"/>
          </p:nvPr>
        </p:nvSpPr>
        <p:spPr>
          <a:ln/>
        </p:spPr>
        <p:txBody>
          <a:bodyPr/>
          <a:lstStyle>
            <a:lvl1pPr>
              <a:defRPr/>
            </a:lvl1pPr>
          </a:lstStyle>
          <a:p>
            <a:pPr>
              <a:defRPr/>
            </a:pPr>
            <a:fld id="{77837214-F4B1-474F-ACD7-BB2666B23271}" type="slidenum">
              <a:rPr lang="en-GB"/>
              <a:pPr>
                <a:defRPr/>
              </a:pPr>
              <a:t>‹nr.›</a:t>
            </a:fld>
            <a:endParaRPr lang="en-GB" dirty="0"/>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idx="1"/>
          </p:nvPr>
        </p:nvSpPr>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a:ln/>
        </p:spPr>
        <p:txBody>
          <a:bodyPr/>
          <a:lstStyle>
            <a:lvl1pPr>
              <a:defRPr/>
            </a:lvl1pPr>
          </a:lstStyle>
          <a:p>
            <a:pPr>
              <a:defRPr/>
            </a:pPr>
            <a:fld id="{7A6E787C-A114-49FF-82C2-533F6DE50EF9}" type="datetime1">
              <a:rPr lang="da-DK"/>
              <a:pPr>
                <a:defRPr/>
              </a:pPr>
              <a:t>13-10-2010</a:t>
            </a:fld>
            <a:endParaRPr lang="en-GB"/>
          </a:p>
        </p:txBody>
      </p:sp>
      <p:sp>
        <p:nvSpPr>
          <p:cNvPr id="5" name="Pladsholder til sidefod 4"/>
          <p:cNvSpPr>
            <a:spLocks noGrp="1"/>
          </p:cNvSpPr>
          <p:nvPr>
            <p:ph type="ftr" sz="quarter" idx="11"/>
          </p:nvPr>
        </p:nvSpPr>
        <p:spPr>
          <a:ln/>
        </p:spPr>
        <p:txBody>
          <a:bodyPr/>
          <a:lstStyle>
            <a:lvl1pPr>
              <a:defRPr/>
            </a:lvl1pPr>
          </a:lstStyle>
          <a:p>
            <a:pPr>
              <a:defRPr/>
            </a:pPr>
            <a:endParaRPr lang="en-GB"/>
          </a:p>
        </p:txBody>
      </p:sp>
      <p:sp>
        <p:nvSpPr>
          <p:cNvPr id="6" name="Pladsholder til diasnummer 5"/>
          <p:cNvSpPr>
            <a:spLocks noGrp="1"/>
          </p:cNvSpPr>
          <p:nvPr>
            <p:ph type="sldNum" sz="quarter" idx="12"/>
          </p:nvPr>
        </p:nvSpPr>
        <p:spPr>
          <a:ln/>
        </p:spPr>
        <p:txBody>
          <a:bodyPr/>
          <a:lstStyle>
            <a:lvl1pPr>
              <a:defRPr/>
            </a:lvl1pPr>
          </a:lstStyle>
          <a:p>
            <a:pPr>
              <a:defRPr/>
            </a:pPr>
            <a:fld id="{801CA675-70EB-4822-8CFF-85252B8ACC97}" type="slidenum">
              <a:rPr lang="en-GB"/>
              <a:pPr>
                <a:defRPr/>
              </a:pPr>
              <a:t>‹nr.›</a:t>
            </a:fld>
            <a:endParaRPr lang="en-GB" dirty="0"/>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a-DK" smtClean="0"/>
              <a:t>Klik for at redigere typografi i masteren</a:t>
            </a:r>
          </a:p>
        </p:txBody>
      </p:sp>
      <p:sp>
        <p:nvSpPr>
          <p:cNvPr id="4" name="Pladsholder til dato 3"/>
          <p:cNvSpPr>
            <a:spLocks noGrp="1"/>
          </p:cNvSpPr>
          <p:nvPr>
            <p:ph type="dt" sz="half" idx="10"/>
          </p:nvPr>
        </p:nvSpPr>
        <p:spPr>
          <a:ln/>
        </p:spPr>
        <p:txBody>
          <a:bodyPr/>
          <a:lstStyle>
            <a:lvl1pPr>
              <a:defRPr/>
            </a:lvl1pPr>
          </a:lstStyle>
          <a:p>
            <a:pPr>
              <a:defRPr/>
            </a:pPr>
            <a:fld id="{302F6448-23D6-4B22-AB8E-4320E0162808}" type="datetime1">
              <a:rPr lang="da-DK"/>
              <a:pPr>
                <a:defRPr/>
              </a:pPr>
              <a:t>13-10-2010</a:t>
            </a:fld>
            <a:endParaRPr lang="en-GB"/>
          </a:p>
        </p:txBody>
      </p:sp>
      <p:sp>
        <p:nvSpPr>
          <p:cNvPr id="5" name="Pladsholder til sidefod 4"/>
          <p:cNvSpPr>
            <a:spLocks noGrp="1"/>
          </p:cNvSpPr>
          <p:nvPr>
            <p:ph type="ftr" sz="quarter" idx="11"/>
          </p:nvPr>
        </p:nvSpPr>
        <p:spPr>
          <a:ln/>
        </p:spPr>
        <p:txBody>
          <a:bodyPr/>
          <a:lstStyle>
            <a:lvl1pPr>
              <a:defRPr/>
            </a:lvl1pPr>
          </a:lstStyle>
          <a:p>
            <a:pPr>
              <a:defRPr/>
            </a:pPr>
            <a:endParaRPr lang="en-GB"/>
          </a:p>
        </p:txBody>
      </p:sp>
      <p:sp>
        <p:nvSpPr>
          <p:cNvPr id="6" name="Pladsholder til diasnummer 5"/>
          <p:cNvSpPr>
            <a:spLocks noGrp="1"/>
          </p:cNvSpPr>
          <p:nvPr>
            <p:ph type="sldNum" sz="quarter" idx="12"/>
          </p:nvPr>
        </p:nvSpPr>
        <p:spPr>
          <a:ln/>
        </p:spPr>
        <p:txBody>
          <a:bodyPr/>
          <a:lstStyle>
            <a:lvl1pPr>
              <a:defRPr/>
            </a:lvl1pPr>
          </a:lstStyle>
          <a:p>
            <a:pPr>
              <a:defRPr/>
            </a:pPr>
            <a:fld id="{101D6B9C-47D6-487F-ACA4-969D0C91EE6C}" type="slidenum">
              <a:rPr lang="en-GB"/>
              <a:pPr>
                <a:defRPr/>
              </a:pPr>
              <a:t>‹nr.›</a:t>
            </a:fld>
            <a:endParaRPr lang="en-GB" dirty="0"/>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indhold 2"/>
          <p:cNvSpPr>
            <a:spLocks noGrp="1"/>
          </p:cNvSpPr>
          <p:nvPr>
            <p:ph sz="half" idx="1"/>
          </p:nvPr>
        </p:nvSpPr>
        <p:spPr>
          <a:xfrm>
            <a:off x="685800" y="2714625"/>
            <a:ext cx="3810000" cy="3381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2714625"/>
            <a:ext cx="3810000" cy="3381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dato 3"/>
          <p:cNvSpPr>
            <a:spLocks noGrp="1"/>
          </p:cNvSpPr>
          <p:nvPr>
            <p:ph type="dt" sz="half" idx="10"/>
          </p:nvPr>
        </p:nvSpPr>
        <p:spPr>
          <a:ln/>
        </p:spPr>
        <p:txBody>
          <a:bodyPr/>
          <a:lstStyle>
            <a:lvl1pPr>
              <a:defRPr/>
            </a:lvl1pPr>
          </a:lstStyle>
          <a:p>
            <a:pPr>
              <a:defRPr/>
            </a:pPr>
            <a:fld id="{2FB45F98-EC79-4D9A-B846-7FD0C491EB4B}" type="datetime1">
              <a:rPr lang="da-DK"/>
              <a:pPr>
                <a:defRPr/>
              </a:pPr>
              <a:t>13-10-2010</a:t>
            </a:fld>
            <a:endParaRPr lang="en-GB"/>
          </a:p>
        </p:txBody>
      </p:sp>
      <p:sp>
        <p:nvSpPr>
          <p:cNvPr id="6" name="Pladsholder til sidefod 4"/>
          <p:cNvSpPr>
            <a:spLocks noGrp="1"/>
          </p:cNvSpPr>
          <p:nvPr>
            <p:ph type="ftr" sz="quarter" idx="11"/>
          </p:nvPr>
        </p:nvSpPr>
        <p:spPr>
          <a:ln/>
        </p:spPr>
        <p:txBody>
          <a:bodyPr/>
          <a:lstStyle>
            <a:lvl1pPr>
              <a:defRPr/>
            </a:lvl1pPr>
          </a:lstStyle>
          <a:p>
            <a:pPr>
              <a:defRPr/>
            </a:pPr>
            <a:endParaRPr lang="en-GB"/>
          </a:p>
        </p:txBody>
      </p:sp>
      <p:sp>
        <p:nvSpPr>
          <p:cNvPr id="7" name="Pladsholder til diasnummer 5"/>
          <p:cNvSpPr>
            <a:spLocks noGrp="1"/>
          </p:cNvSpPr>
          <p:nvPr>
            <p:ph type="sldNum" sz="quarter" idx="12"/>
          </p:nvPr>
        </p:nvSpPr>
        <p:spPr>
          <a:ln/>
        </p:spPr>
        <p:txBody>
          <a:bodyPr/>
          <a:lstStyle>
            <a:lvl1pPr>
              <a:defRPr/>
            </a:lvl1pPr>
          </a:lstStyle>
          <a:p>
            <a:pPr>
              <a:defRPr/>
            </a:pPr>
            <a:fld id="{9232D6D6-116A-4387-BC43-B45EACE4C158}" type="slidenum">
              <a:rPr lang="en-GB"/>
              <a:pPr>
                <a:defRPr/>
              </a:pPr>
              <a:t>‹nr.›</a:t>
            </a:fld>
            <a:endParaRPr lang="en-GB" dirty="0"/>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a-DK" smtClean="0"/>
              <a:t>Klik for at redigere titeltypografi i masteren</a:t>
            </a:r>
            <a:endParaRPr lang="da-DK"/>
          </a:p>
        </p:txBody>
      </p:sp>
      <p:sp>
        <p:nvSpPr>
          <p:cNvPr id="3" name="Pladsholder til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4" name="Pladsholder til ind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typografi i masteren</a:t>
            </a:r>
          </a:p>
        </p:txBody>
      </p:sp>
      <p:sp>
        <p:nvSpPr>
          <p:cNvPr id="6" name="Pladsholder til ind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7" name="Pladsholder til dato 3"/>
          <p:cNvSpPr>
            <a:spLocks noGrp="1"/>
          </p:cNvSpPr>
          <p:nvPr>
            <p:ph type="dt" sz="half" idx="10"/>
          </p:nvPr>
        </p:nvSpPr>
        <p:spPr>
          <a:ln/>
        </p:spPr>
        <p:txBody>
          <a:bodyPr/>
          <a:lstStyle>
            <a:lvl1pPr>
              <a:defRPr/>
            </a:lvl1pPr>
          </a:lstStyle>
          <a:p>
            <a:pPr>
              <a:defRPr/>
            </a:pPr>
            <a:fld id="{23E04ACF-4E4C-443A-9495-17155851B673}" type="datetime1">
              <a:rPr lang="da-DK"/>
              <a:pPr>
                <a:defRPr/>
              </a:pPr>
              <a:t>13-10-2010</a:t>
            </a:fld>
            <a:endParaRPr lang="en-GB"/>
          </a:p>
        </p:txBody>
      </p:sp>
      <p:sp>
        <p:nvSpPr>
          <p:cNvPr id="8" name="Pladsholder til sidefod 4"/>
          <p:cNvSpPr>
            <a:spLocks noGrp="1"/>
          </p:cNvSpPr>
          <p:nvPr>
            <p:ph type="ftr" sz="quarter" idx="11"/>
          </p:nvPr>
        </p:nvSpPr>
        <p:spPr>
          <a:ln/>
        </p:spPr>
        <p:txBody>
          <a:bodyPr/>
          <a:lstStyle>
            <a:lvl1pPr>
              <a:defRPr/>
            </a:lvl1pPr>
          </a:lstStyle>
          <a:p>
            <a:pPr>
              <a:defRPr/>
            </a:pPr>
            <a:endParaRPr lang="en-GB"/>
          </a:p>
        </p:txBody>
      </p:sp>
      <p:sp>
        <p:nvSpPr>
          <p:cNvPr id="9" name="Pladsholder til diasnummer 5"/>
          <p:cNvSpPr>
            <a:spLocks noGrp="1"/>
          </p:cNvSpPr>
          <p:nvPr>
            <p:ph type="sldNum" sz="quarter" idx="12"/>
          </p:nvPr>
        </p:nvSpPr>
        <p:spPr>
          <a:ln/>
        </p:spPr>
        <p:txBody>
          <a:bodyPr/>
          <a:lstStyle>
            <a:lvl1pPr>
              <a:defRPr/>
            </a:lvl1pPr>
          </a:lstStyle>
          <a:p>
            <a:pPr>
              <a:defRPr/>
            </a:pPr>
            <a:fld id="{DD279704-9CBB-470F-B1DE-C0D61075C804}" type="slidenum">
              <a:rPr lang="en-GB"/>
              <a:pPr>
                <a:defRPr/>
              </a:pPr>
              <a:t>‹nr.›</a:t>
            </a:fld>
            <a:endParaRPr lang="en-GB" dirty="0"/>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dato 3"/>
          <p:cNvSpPr>
            <a:spLocks noGrp="1"/>
          </p:cNvSpPr>
          <p:nvPr>
            <p:ph type="dt" sz="half" idx="10"/>
          </p:nvPr>
        </p:nvSpPr>
        <p:spPr>
          <a:ln/>
        </p:spPr>
        <p:txBody>
          <a:bodyPr/>
          <a:lstStyle>
            <a:lvl1pPr>
              <a:defRPr/>
            </a:lvl1pPr>
          </a:lstStyle>
          <a:p>
            <a:pPr>
              <a:defRPr/>
            </a:pPr>
            <a:fld id="{59582166-0774-4C4B-B6C0-A84FA9C88BCD}" type="datetime1">
              <a:rPr lang="da-DK"/>
              <a:pPr>
                <a:defRPr/>
              </a:pPr>
              <a:t>13-10-2010</a:t>
            </a:fld>
            <a:endParaRPr lang="en-GB"/>
          </a:p>
        </p:txBody>
      </p:sp>
      <p:sp>
        <p:nvSpPr>
          <p:cNvPr id="4" name="Pladsholder til sidefod 4"/>
          <p:cNvSpPr>
            <a:spLocks noGrp="1"/>
          </p:cNvSpPr>
          <p:nvPr>
            <p:ph type="ftr" sz="quarter" idx="11"/>
          </p:nvPr>
        </p:nvSpPr>
        <p:spPr>
          <a:ln/>
        </p:spPr>
        <p:txBody>
          <a:bodyPr/>
          <a:lstStyle>
            <a:lvl1pPr>
              <a:defRPr/>
            </a:lvl1pPr>
          </a:lstStyle>
          <a:p>
            <a:pPr>
              <a:defRPr/>
            </a:pPr>
            <a:endParaRPr lang="en-GB"/>
          </a:p>
        </p:txBody>
      </p:sp>
      <p:sp>
        <p:nvSpPr>
          <p:cNvPr id="5" name="Pladsholder til diasnummer 5"/>
          <p:cNvSpPr>
            <a:spLocks noGrp="1"/>
          </p:cNvSpPr>
          <p:nvPr>
            <p:ph type="sldNum" sz="quarter" idx="12"/>
          </p:nvPr>
        </p:nvSpPr>
        <p:spPr>
          <a:ln/>
        </p:spPr>
        <p:txBody>
          <a:bodyPr/>
          <a:lstStyle>
            <a:lvl1pPr>
              <a:defRPr/>
            </a:lvl1pPr>
          </a:lstStyle>
          <a:p>
            <a:pPr>
              <a:defRPr/>
            </a:pPr>
            <a:fld id="{39D8735C-0613-476D-8386-6DA9CDDB3F1C}" type="slidenum">
              <a:rPr lang="en-GB"/>
              <a:pPr>
                <a:defRPr/>
              </a:pPr>
              <a:t>‹nr.›</a:t>
            </a:fld>
            <a:endParaRPr lang="en-GB" dirty="0"/>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dsholder til dato 3"/>
          <p:cNvSpPr>
            <a:spLocks noGrp="1"/>
          </p:cNvSpPr>
          <p:nvPr>
            <p:ph type="dt" sz="half" idx="10"/>
          </p:nvPr>
        </p:nvSpPr>
        <p:spPr>
          <a:ln/>
        </p:spPr>
        <p:txBody>
          <a:bodyPr/>
          <a:lstStyle>
            <a:lvl1pPr>
              <a:defRPr/>
            </a:lvl1pPr>
          </a:lstStyle>
          <a:p>
            <a:pPr>
              <a:defRPr/>
            </a:pPr>
            <a:fld id="{A5DAB71A-5430-465E-AEF8-B1636E735D9E}" type="datetime1">
              <a:rPr lang="da-DK"/>
              <a:pPr>
                <a:defRPr/>
              </a:pPr>
              <a:t>13-10-2010</a:t>
            </a:fld>
            <a:endParaRPr lang="en-GB"/>
          </a:p>
        </p:txBody>
      </p:sp>
      <p:sp>
        <p:nvSpPr>
          <p:cNvPr id="3" name="Pladsholder til sidefod 4"/>
          <p:cNvSpPr>
            <a:spLocks noGrp="1"/>
          </p:cNvSpPr>
          <p:nvPr>
            <p:ph type="ftr" sz="quarter" idx="11"/>
          </p:nvPr>
        </p:nvSpPr>
        <p:spPr>
          <a:ln/>
        </p:spPr>
        <p:txBody>
          <a:bodyPr/>
          <a:lstStyle>
            <a:lvl1pPr>
              <a:defRPr/>
            </a:lvl1pPr>
          </a:lstStyle>
          <a:p>
            <a:pPr>
              <a:defRPr/>
            </a:pPr>
            <a:endParaRPr lang="en-GB"/>
          </a:p>
        </p:txBody>
      </p:sp>
      <p:sp>
        <p:nvSpPr>
          <p:cNvPr id="4" name="Pladsholder til diasnummer 5"/>
          <p:cNvSpPr>
            <a:spLocks noGrp="1"/>
          </p:cNvSpPr>
          <p:nvPr>
            <p:ph type="sldNum" sz="quarter" idx="12"/>
          </p:nvPr>
        </p:nvSpPr>
        <p:spPr>
          <a:ln/>
        </p:spPr>
        <p:txBody>
          <a:bodyPr/>
          <a:lstStyle>
            <a:lvl1pPr>
              <a:defRPr/>
            </a:lvl1pPr>
          </a:lstStyle>
          <a:p>
            <a:pPr>
              <a:defRPr/>
            </a:pPr>
            <a:fld id="{AE48CE58-88B6-4C08-9911-BFF904DD5FFE}" type="slidenum">
              <a:rPr lang="en-GB"/>
              <a:pPr>
                <a:defRPr/>
              </a:pPr>
              <a:t>‹nr.›</a:t>
            </a:fld>
            <a:endParaRPr lang="en-GB" dirty="0"/>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a-DK" smtClean="0"/>
              <a:t>Klik for at redigere titeltypografi i masteren</a:t>
            </a:r>
            <a:endParaRPr lang="da-DK"/>
          </a:p>
        </p:txBody>
      </p:sp>
      <p:sp>
        <p:nvSpPr>
          <p:cNvPr id="3" name="Pladsholder til ind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Pladsholder til dato 3"/>
          <p:cNvSpPr>
            <a:spLocks noGrp="1"/>
          </p:cNvSpPr>
          <p:nvPr>
            <p:ph type="dt" sz="half" idx="10"/>
          </p:nvPr>
        </p:nvSpPr>
        <p:spPr>
          <a:ln/>
        </p:spPr>
        <p:txBody>
          <a:bodyPr/>
          <a:lstStyle>
            <a:lvl1pPr>
              <a:defRPr/>
            </a:lvl1pPr>
          </a:lstStyle>
          <a:p>
            <a:pPr>
              <a:defRPr/>
            </a:pPr>
            <a:fld id="{C06AB988-CB86-43A8-9834-99425A5FF767}" type="datetime1">
              <a:rPr lang="da-DK"/>
              <a:pPr>
                <a:defRPr/>
              </a:pPr>
              <a:t>13-10-2010</a:t>
            </a:fld>
            <a:endParaRPr lang="en-GB"/>
          </a:p>
        </p:txBody>
      </p:sp>
      <p:sp>
        <p:nvSpPr>
          <p:cNvPr id="6" name="Pladsholder til sidefod 4"/>
          <p:cNvSpPr>
            <a:spLocks noGrp="1"/>
          </p:cNvSpPr>
          <p:nvPr>
            <p:ph type="ftr" sz="quarter" idx="11"/>
          </p:nvPr>
        </p:nvSpPr>
        <p:spPr>
          <a:ln/>
        </p:spPr>
        <p:txBody>
          <a:bodyPr/>
          <a:lstStyle>
            <a:lvl1pPr>
              <a:defRPr/>
            </a:lvl1pPr>
          </a:lstStyle>
          <a:p>
            <a:pPr>
              <a:defRPr/>
            </a:pPr>
            <a:endParaRPr lang="en-GB"/>
          </a:p>
        </p:txBody>
      </p:sp>
      <p:sp>
        <p:nvSpPr>
          <p:cNvPr id="7" name="Pladsholder til diasnummer 5"/>
          <p:cNvSpPr>
            <a:spLocks noGrp="1"/>
          </p:cNvSpPr>
          <p:nvPr>
            <p:ph type="sldNum" sz="quarter" idx="12"/>
          </p:nvPr>
        </p:nvSpPr>
        <p:spPr>
          <a:ln/>
        </p:spPr>
        <p:txBody>
          <a:bodyPr/>
          <a:lstStyle>
            <a:lvl1pPr>
              <a:defRPr/>
            </a:lvl1pPr>
          </a:lstStyle>
          <a:p>
            <a:pPr>
              <a:defRPr/>
            </a:pPr>
            <a:fld id="{AD84DFBC-0941-46F3-A776-49DD03DF55D5}" type="slidenum">
              <a:rPr lang="en-GB"/>
              <a:pPr>
                <a:defRPr/>
              </a:pPr>
              <a:t>‹nr.›</a:t>
            </a:fld>
            <a:endParaRPr lang="en-GB" dirty="0"/>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a-DK" smtClean="0"/>
              <a:t>Klik for at redigere titeltypografi i masteren</a:t>
            </a:r>
            <a:endParaRPr lang="da-DK"/>
          </a:p>
        </p:txBody>
      </p:sp>
      <p:sp>
        <p:nvSpPr>
          <p:cNvPr id="3" name="Pladsholder til bille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a-DK" noProof="0" smtClean="0"/>
          </a:p>
        </p:txBody>
      </p:sp>
      <p:sp>
        <p:nvSpPr>
          <p:cNvPr id="4" name="Pladsholder til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typografi i masteren</a:t>
            </a:r>
          </a:p>
        </p:txBody>
      </p:sp>
      <p:sp>
        <p:nvSpPr>
          <p:cNvPr id="5" name="Pladsholder til dato 3"/>
          <p:cNvSpPr>
            <a:spLocks noGrp="1"/>
          </p:cNvSpPr>
          <p:nvPr>
            <p:ph type="dt" sz="half" idx="10"/>
          </p:nvPr>
        </p:nvSpPr>
        <p:spPr>
          <a:ln/>
        </p:spPr>
        <p:txBody>
          <a:bodyPr/>
          <a:lstStyle>
            <a:lvl1pPr>
              <a:defRPr/>
            </a:lvl1pPr>
          </a:lstStyle>
          <a:p>
            <a:pPr>
              <a:defRPr/>
            </a:pPr>
            <a:fld id="{8A9A4FA9-3BFF-41DC-83F5-26EE91735859}" type="datetime1">
              <a:rPr lang="da-DK"/>
              <a:pPr>
                <a:defRPr/>
              </a:pPr>
              <a:t>13-10-2010</a:t>
            </a:fld>
            <a:endParaRPr lang="en-GB"/>
          </a:p>
        </p:txBody>
      </p:sp>
      <p:sp>
        <p:nvSpPr>
          <p:cNvPr id="6" name="Pladsholder til sidefod 4"/>
          <p:cNvSpPr>
            <a:spLocks noGrp="1"/>
          </p:cNvSpPr>
          <p:nvPr>
            <p:ph type="ftr" sz="quarter" idx="11"/>
          </p:nvPr>
        </p:nvSpPr>
        <p:spPr>
          <a:ln/>
        </p:spPr>
        <p:txBody>
          <a:bodyPr/>
          <a:lstStyle>
            <a:lvl1pPr>
              <a:defRPr/>
            </a:lvl1pPr>
          </a:lstStyle>
          <a:p>
            <a:pPr>
              <a:defRPr/>
            </a:pPr>
            <a:endParaRPr lang="en-GB"/>
          </a:p>
        </p:txBody>
      </p:sp>
      <p:sp>
        <p:nvSpPr>
          <p:cNvPr id="7" name="Pladsholder til diasnummer 5"/>
          <p:cNvSpPr>
            <a:spLocks noGrp="1"/>
          </p:cNvSpPr>
          <p:nvPr>
            <p:ph type="sldNum" sz="quarter" idx="12"/>
          </p:nvPr>
        </p:nvSpPr>
        <p:spPr>
          <a:ln/>
        </p:spPr>
        <p:txBody>
          <a:bodyPr/>
          <a:lstStyle>
            <a:lvl1pPr>
              <a:defRPr/>
            </a:lvl1pPr>
          </a:lstStyle>
          <a:p>
            <a:pPr>
              <a:defRPr/>
            </a:pPr>
            <a:fld id="{AEDC14F5-90BB-4526-8E2D-AE5485E18CD8}" type="slidenum">
              <a:rPr lang="en-GB"/>
              <a:pPr>
                <a:defRPr/>
              </a:pPr>
              <a:t>‹nr.›</a:t>
            </a:fld>
            <a:endParaRPr lang="en-GB" dirty="0"/>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titeltypografi i masteren</a:t>
            </a:r>
            <a:endParaRPr lang="da-DK"/>
          </a:p>
        </p:txBody>
      </p:sp>
      <p:sp>
        <p:nvSpPr>
          <p:cNvPr id="3" name="Pladsholder til lodret titel 2"/>
          <p:cNvSpPr>
            <a:spLocks noGrp="1"/>
          </p:cNvSpPr>
          <p:nvPr>
            <p:ph type="body" orient="vert" idx="1"/>
          </p:nvPr>
        </p:nvSpPr>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a:ln/>
        </p:spPr>
        <p:txBody>
          <a:bodyPr/>
          <a:lstStyle>
            <a:lvl1pPr>
              <a:defRPr/>
            </a:lvl1pPr>
          </a:lstStyle>
          <a:p>
            <a:pPr>
              <a:defRPr/>
            </a:pPr>
            <a:fld id="{3322FAB0-0AE6-4A84-A46E-3742D9BC863D}" type="datetime1">
              <a:rPr lang="da-DK"/>
              <a:pPr>
                <a:defRPr/>
              </a:pPr>
              <a:t>13-10-2010</a:t>
            </a:fld>
            <a:endParaRPr lang="en-GB"/>
          </a:p>
        </p:txBody>
      </p:sp>
      <p:sp>
        <p:nvSpPr>
          <p:cNvPr id="5" name="Pladsholder til sidefod 4"/>
          <p:cNvSpPr>
            <a:spLocks noGrp="1"/>
          </p:cNvSpPr>
          <p:nvPr>
            <p:ph type="ftr" sz="quarter" idx="11"/>
          </p:nvPr>
        </p:nvSpPr>
        <p:spPr>
          <a:ln/>
        </p:spPr>
        <p:txBody>
          <a:bodyPr/>
          <a:lstStyle>
            <a:lvl1pPr>
              <a:defRPr/>
            </a:lvl1pPr>
          </a:lstStyle>
          <a:p>
            <a:pPr>
              <a:defRPr/>
            </a:pPr>
            <a:endParaRPr lang="en-GB"/>
          </a:p>
        </p:txBody>
      </p:sp>
      <p:sp>
        <p:nvSpPr>
          <p:cNvPr id="6" name="Pladsholder til diasnummer 5"/>
          <p:cNvSpPr>
            <a:spLocks noGrp="1"/>
          </p:cNvSpPr>
          <p:nvPr>
            <p:ph type="sldNum" sz="quarter" idx="12"/>
          </p:nvPr>
        </p:nvSpPr>
        <p:spPr>
          <a:ln/>
        </p:spPr>
        <p:txBody>
          <a:bodyPr/>
          <a:lstStyle>
            <a:lvl1pPr>
              <a:defRPr/>
            </a:lvl1pPr>
          </a:lstStyle>
          <a:p>
            <a:pPr>
              <a:defRPr/>
            </a:pPr>
            <a:fld id="{F322EC2E-720E-4E27-9B9E-423B6359FBE2}" type="slidenum">
              <a:rPr lang="en-GB"/>
              <a:pPr>
                <a:defRPr/>
              </a:pPr>
              <a:t>‹nr.›</a:t>
            </a:fld>
            <a:endParaRPr lang="en-GB" dirty="0"/>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p:nvPr>
        </p:nvSpPr>
        <p:spPr>
          <a:xfrm>
            <a:off x="6505575" y="1285875"/>
            <a:ext cx="1952625" cy="4810125"/>
          </a:xfrm>
        </p:spPr>
        <p:txBody>
          <a:bodyPr vert="eaVert"/>
          <a:lstStyle/>
          <a:p>
            <a:r>
              <a:rPr lang="da-DK" smtClean="0"/>
              <a:t>Klik for at redigere titeltypografi i masteren</a:t>
            </a:r>
            <a:endParaRPr lang="da-DK"/>
          </a:p>
        </p:txBody>
      </p:sp>
      <p:sp>
        <p:nvSpPr>
          <p:cNvPr id="3" name="Pladsholder til lodret titel 2"/>
          <p:cNvSpPr>
            <a:spLocks noGrp="1"/>
          </p:cNvSpPr>
          <p:nvPr>
            <p:ph type="body" orient="vert" idx="1"/>
          </p:nvPr>
        </p:nvSpPr>
        <p:spPr>
          <a:xfrm>
            <a:off x="642938" y="1285875"/>
            <a:ext cx="5710237" cy="4810125"/>
          </a:xfrm>
        </p:spPr>
        <p:txBody>
          <a:bodyPr vert="eaVert"/>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a:ln/>
        </p:spPr>
        <p:txBody>
          <a:bodyPr/>
          <a:lstStyle>
            <a:lvl1pPr>
              <a:defRPr/>
            </a:lvl1pPr>
          </a:lstStyle>
          <a:p>
            <a:pPr>
              <a:defRPr/>
            </a:pPr>
            <a:fld id="{7D724591-39E2-420A-9683-F94A71BEE971}" type="datetime1">
              <a:rPr lang="da-DK"/>
              <a:pPr>
                <a:defRPr/>
              </a:pPr>
              <a:t>13-10-2010</a:t>
            </a:fld>
            <a:endParaRPr lang="en-GB"/>
          </a:p>
        </p:txBody>
      </p:sp>
      <p:sp>
        <p:nvSpPr>
          <p:cNvPr id="5" name="Pladsholder til sidefod 4"/>
          <p:cNvSpPr>
            <a:spLocks noGrp="1"/>
          </p:cNvSpPr>
          <p:nvPr>
            <p:ph type="ftr" sz="quarter" idx="11"/>
          </p:nvPr>
        </p:nvSpPr>
        <p:spPr>
          <a:ln/>
        </p:spPr>
        <p:txBody>
          <a:bodyPr/>
          <a:lstStyle>
            <a:lvl1pPr>
              <a:defRPr/>
            </a:lvl1pPr>
          </a:lstStyle>
          <a:p>
            <a:pPr>
              <a:defRPr/>
            </a:pPr>
            <a:endParaRPr lang="en-GB"/>
          </a:p>
        </p:txBody>
      </p:sp>
      <p:sp>
        <p:nvSpPr>
          <p:cNvPr id="6" name="Pladsholder til diasnummer 5"/>
          <p:cNvSpPr>
            <a:spLocks noGrp="1"/>
          </p:cNvSpPr>
          <p:nvPr>
            <p:ph type="sldNum" sz="quarter" idx="12"/>
          </p:nvPr>
        </p:nvSpPr>
        <p:spPr>
          <a:ln/>
        </p:spPr>
        <p:txBody>
          <a:bodyPr/>
          <a:lstStyle>
            <a:lvl1pPr>
              <a:defRPr/>
            </a:lvl1pPr>
          </a:lstStyle>
          <a:p>
            <a:pPr>
              <a:defRPr/>
            </a:pPr>
            <a:fld id="{843F80CA-7106-484C-89BA-CE583236DC79}" type="slidenum">
              <a:rPr lang="en-GB"/>
              <a:pPr>
                <a:defRPr/>
              </a:pPr>
              <a:t>‹nr.›</a:t>
            </a:fld>
            <a:endParaRPr lang="en-GB" dirty="0"/>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Only" preserve="1">
  <p:cSld name="Indholdsobjekt">
    <p:spTree>
      <p:nvGrpSpPr>
        <p:cNvPr id="1" name=""/>
        <p:cNvGrpSpPr/>
        <p:nvPr/>
      </p:nvGrpSpPr>
      <p:grpSpPr>
        <a:xfrm>
          <a:off x="0" y="0"/>
          <a:ext cx="0" cy="0"/>
          <a:chOff x="0" y="0"/>
          <a:chExt cx="0" cy="0"/>
        </a:xfrm>
      </p:grpSpPr>
      <p:sp>
        <p:nvSpPr>
          <p:cNvPr id="2" name="Pladsholder til indhold 1"/>
          <p:cNvSpPr>
            <a:spLocks noGrp="1"/>
          </p:cNvSpPr>
          <p:nvPr>
            <p:ph/>
          </p:nvPr>
        </p:nvSpPr>
        <p:spPr>
          <a:xfrm>
            <a:off x="642938" y="1285875"/>
            <a:ext cx="7815262" cy="4810125"/>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3" name="Pladsholder til dato 3"/>
          <p:cNvSpPr>
            <a:spLocks noGrp="1"/>
          </p:cNvSpPr>
          <p:nvPr>
            <p:ph type="dt" sz="half" idx="10"/>
          </p:nvPr>
        </p:nvSpPr>
        <p:spPr>
          <a:ln/>
        </p:spPr>
        <p:txBody>
          <a:bodyPr/>
          <a:lstStyle>
            <a:lvl1pPr>
              <a:defRPr/>
            </a:lvl1pPr>
          </a:lstStyle>
          <a:p>
            <a:pPr>
              <a:defRPr/>
            </a:pPr>
            <a:fld id="{E1C19F91-F47D-44DC-B437-882D54D5AABE}" type="datetime1">
              <a:rPr lang="da-DK"/>
              <a:pPr>
                <a:defRPr/>
              </a:pPr>
              <a:t>13-10-2010</a:t>
            </a:fld>
            <a:endParaRPr lang="en-GB"/>
          </a:p>
        </p:txBody>
      </p:sp>
      <p:sp>
        <p:nvSpPr>
          <p:cNvPr id="4" name="Pladsholder til sidefod 4"/>
          <p:cNvSpPr>
            <a:spLocks noGrp="1"/>
          </p:cNvSpPr>
          <p:nvPr>
            <p:ph type="ftr" sz="quarter" idx="11"/>
          </p:nvPr>
        </p:nvSpPr>
        <p:spPr>
          <a:ln/>
        </p:spPr>
        <p:txBody>
          <a:bodyPr/>
          <a:lstStyle>
            <a:lvl1pPr>
              <a:defRPr/>
            </a:lvl1pPr>
          </a:lstStyle>
          <a:p>
            <a:pPr>
              <a:defRPr/>
            </a:pPr>
            <a:endParaRPr lang="en-GB"/>
          </a:p>
        </p:txBody>
      </p:sp>
      <p:sp>
        <p:nvSpPr>
          <p:cNvPr id="5" name="Pladsholder til diasnummer 5"/>
          <p:cNvSpPr>
            <a:spLocks noGrp="1"/>
          </p:cNvSpPr>
          <p:nvPr>
            <p:ph type="sldNum" sz="quarter" idx="12"/>
          </p:nvPr>
        </p:nvSpPr>
        <p:spPr>
          <a:ln/>
        </p:spPr>
        <p:txBody>
          <a:bodyPr/>
          <a:lstStyle>
            <a:lvl1pPr>
              <a:defRPr/>
            </a:lvl1pPr>
          </a:lstStyle>
          <a:p>
            <a:pPr>
              <a:defRPr/>
            </a:pPr>
            <a:fld id="{39699D65-B172-48AD-B9D4-C7D73D247DE4}" type="slidenum">
              <a:rPr lang="en-GB"/>
              <a:pPr>
                <a:defRPr/>
              </a:pPr>
              <a:t>‹nr.›</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theme" Target="../theme/theme6.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42938" y="1285875"/>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a-DK" smtClean="0"/>
              <a:t>Klik for at redigere titeltypografi i masteren</a:t>
            </a:r>
            <a:endParaRPr lang="en-GB" smtClean="0"/>
          </a:p>
        </p:txBody>
      </p:sp>
      <p:sp>
        <p:nvSpPr>
          <p:cNvPr id="2051" name="Rectangle 3"/>
          <p:cNvSpPr>
            <a:spLocks noGrp="1" noChangeArrowheads="1"/>
          </p:cNvSpPr>
          <p:nvPr>
            <p:ph type="body" idx="1"/>
          </p:nvPr>
        </p:nvSpPr>
        <p:spPr bwMode="auto">
          <a:xfrm>
            <a:off x="685800" y="2714625"/>
            <a:ext cx="7772400" cy="33813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en-GB" smtClean="0"/>
          </a:p>
        </p:txBody>
      </p:sp>
      <p:sp>
        <p:nvSpPr>
          <p:cNvPr id="1028" name="Rectangle 4"/>
          <p:cNvSpPr>
            <a:spLocks noGrp="1" noChangeArrowheads="1"/>
          </p:cNvSpPr>
          <p:nvPr>
            <p:ph type="dt" sz="half" idx="2"/>
          </p:nvPr>
        </p:nvSpPr>
        <p:spPr bwMode="auto">
          <a:xfrm>
            <a:off x="685800" y="6500813"/>
            <a:ext cx="19050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i="0">
                <a:solidFill>
                  <a:schemeClr val="tx1"/>
                </a:solidFill>
                <a:latin typeface="Garamond" pitchFamily="18" charset="0"/>
              </a:defRPr>
            </a:lvl1pPr>
          </a:lstStyle>
          <a:p>
            <a:pPr>
              <a:defRPr/>
            </a:pPr>
            <a:fld id="{F7B0DA79-9555-499A-8D1B-5C8AA8BC0FCC}" type="datetime1">
              <a:rPr lang="da-DK"/>
              <a:pPr>
                <a:defRPr/>
              </a:pPr>
              <a:t>13-10-2010</a:t>
            </a:fld>
            <a:endParaRPr lang="en-GB"/>
          </a:p>
        </p:txBody>
      </p:sp>
      <p:sp>
        <p:nvSpPr>
          <p:cNvPr id="1029" name="Rectangle 5"/>
          <p:cNvSpPr>
            <a:spLocks noGrp="1" noChangeArrowheads="1"/>
          </p:cNvSpPr>
          <p:nvPr>
            <p:ph type="ftr" sz="quarter" idx="3"/>
          </p:nvPr>
        </p:nvSpPr>
        <p:spPr bwMode="auto">
          <a:xfrm>
            <a:off x="3124200" y="6500813"/>
            <a:ext cx="2895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i="0">
                <a:solidFill>
                  <a:schemeClr val="tx1"/>
                </a:solidFill>
                <a:latin typeface="Garamond" pitchFamily="18" charset="0"/>
              </a:defRPr>
            </a:lvl1pPr>
          </a:lstStyle>
          <a:p>
            <a:pPr>
              <a:defRPr/>
            </a:pPr>
            <a:endParaRPr lang="en-GB"/>
          </a:p>
        </p:txBody>
      </p:sp>
      <p:sp>
        <p:nvSpPr>
          <p:cNvPr id="1030" name="Rectangle 6"/>
          <p:cNvSpPr>
            <a:spLocks noGrp="1" noChangeArrowheads="1"/>
          </p:cNvSpPr>
          <p:nvPr>
            <p:ph type="sldNum" sz="quarter" idx="4"/>
          </p:nvPr>
        </p:nvSpPr>
        <p:spPr bwMode="auto">
          <a:xfrm>
            <a:off x="6553200" y="6500813"/>
            <a:ext cx="19050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i="0">
                <a:solidFill>
                  <a:schemeClr val="tx1"/>
                </a:solidFill>
              </a:defRPr>
            </a:lvl1pPr>
          </a:lstStyle>
          <a:p>
            <a:pPr>
              <a:defRPr/>
            </a:pPr>
            <a:fld id="{C85DF97E-921F-4A91-B05A-D3E187F09AB9}" type="slidenum">
              <a:rPr lang="en-GB"/>
              <a:pPr>
                <a:defRPr/>
              </a:pPr>
              <a:t>‹nr.›</a:t>
            </a:fld>
            <a:endParaRPr lang="en-GB" dirty="0"/>
          </a:p>
        </p:txBody>
      </p:sp>
    </p:spTree>
  </p:cSld>
  <p:clrMap bg1="lt1" tx1="dk1" bg2="lt2" tx2="dk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Garamond" pitchFamily="18" charset="0"/>
        </a:defRPr>
      </a:lvl2pPr>
      <a:lvl3pPr algn="ctr" rtl="0" eaLnBrk="0" fontAlgn="base" hangingPunct="0">
        <a:spcBef>
          <a:spcPct val="0"/>
        </a:spcBef>
        <a:spcAft>
          <a:spcPct val="0"/>
        </a:spcAft>
        <a:defRPr sz="4400">
          <a:solidFill>
            <a:schemeClr val="tx2"/>
          </a:solidFill>
          <a:latin typeface="Garamond" pitchFamily="18" charset="0"/>
        </a:defRPr>
      </a:lvl3pPr>
      <a:lvl4pPr algn="ctr" rtl="0" eaLnBrk="0" fontAlgn="base" hangingPunct="0">
        <a:spcBef>
          <a:spcPct val="0"/>
        </a:spcBef>
        <a:spcAft>
          <a:spcPct val="0"/>
        </a:spcAft>
        <a:defRPr sz="4400">
          <a:solidFill>
            <a:schemeClr val="tx2"/>
          </a:solidFill>
          <a:latin typeface="Garamond" pitchFamily="18" charset="0"/>
        </a:defRPr>
      </a:lvl4pPr>
      <a:lvl5pPr algn="ctr" rtl="0" eaLnBrk="0" fontAlgn="base" hangingPunct="0">
        <a:spcBef>
          <a:spcPct val="0"/>
        </a:spcBef>
        <a:spcAft>
          <a:spcPct val="0"/>
        </a:spcAft>
        <a:defRPr sz="4400">
          <a:solidFill>
            <a:schemeClr val="tx2"/>
          </a:solidFill>
          <a:latin typeface="Garamond" pitchFamily="18" charset="0"/>
        </a:defRPr>
      </a:lvl5pPr>
      <a:lvl6pPr marL="457200" algn="ctr" rtl="0" fontAlgn="base">
        <a:spcBef>
          <a:spcPct val="0"/>
        </a:spcBef>
        <a:spcAft>
          <a:spcPct val="0"/>
        </a:spcAft>
        <a:defRPr sz="4400">
          <a:solidFill>
            <a:schemeClr val="tx2"/>
          </a:solidFill>
          <a:latin typeface="Garamond" pitchFamily="18" charset="0"/>
        </a:defRPr>
      </a:lvl6pPr>
      <a:lvl7pPr marL="914400" algn="ctr" rtl="0" fontAlgn="base">
        <a:spcBef>
          <a:spcPct val="0"/>
        </a:spcBef>
        <a:spcAft>
          <a:spcPct val="0"/>
        </a:spcAft>
        <a:defRPr sz="4400">
          <a:solidFill>
            <a:schemeClr val="tx2"/>
          </a:solidFill>
          <a:latin typeface="Garamond" pitchFamily="18" charset="0"/>
        </a:defRPr>
      </a:lvl7pPr>
      <a:lvl8pPr marL="1371600" algn="ctr" rtl="0" fontAlgn="base">
        <a:spcBef>
          <a:spcPct val="0"/>
        </a:spcBef>
        <a:spcAft>
          <a:spcPct val="0"/>
        </a:spcAft>
        <a:defRPr sz="4400">
          <a:solidFill>
            <a:schemeClr val="tx2"/>
          </a:solidFill>
          <a:latin typeface="Garamond" pitchFamily="18" charset="0"/>
        </a:defRPr>
      </a:lvl8pPr>
      <a:lvl9pPr marL="1828800" algn="ctr" rtl="0" fontAlgn="base">
        <a:spcBef>
          <a:spcPct val="0"/>
        </a:spcBef>
        <a:spcAft>
          <a:spcPct val="0"/>
        </a:spcAft>
        <a:defRPr sz="4400">
          <a:solidFill>
            <a:schemeClr val="tx2"/>
          </a:solidFill>
          <a:latin typeface="Garamond"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pic>
        <p:nvPicPr>
          <p:cNvPr id="3074" name="Billede 6" descr="Image-2-in-Cefu08a.jpg"/>
          <p:cNvPicPr>
            <a:picLocks noChangeAspect="1"/>
          </p:cNvPicPr>
          <p:nvPr/>
        </p:nvPicPr>
        <p:blipFill>
          <a:blip r:embed="rId14" cstate="print"/>
          <a:srcRect/>
          <a:stretch>
            <a:fillRect/>
          </a:stretch>
        </p:blipFill>
        <p:spPr bwMode="auto">
          <a:xfrm>
            <a:off x="0" y="4763"/>
            <a:ext cx="9144000" cy="6848475"/>
          </a:xfrm>
          <a:prstGeom prst="rect">
            <a:avLst/>
          </a:prstGeom>
          <a:noFill/>
          <a:ln w="9525">
            <a:noFill/>
            <a:miter lim="800000"/>
            <a:headEnd/>
            <a:tailEnd/>
          </a:ln>
        </p:spPr>
      </p:pic>
      <p:sp>
        <p:nvSpPr>
          <p:cNvPr id="3075" name="Rectangle 2"/>
          <p:cNvSpPr>
            <a:spLocks noGrp="1" noChangeArrowheads="1"/>
          </p:cNvSpPr>
          <p:nvPr>
            <p:ph type="title"/>
          </p:nvPr>
        </p:nvSpPr>
        <p:spPr bwMode="auto">
          <a:xfrm>
            <a:off x="642938" y="1285875"/>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a-DK" smtClean="0"/>
              <a:t>Klik for at redigere titeltypografi i masteren</a:t>
            </a:r>
            <a:endParaRPr lang="en-GB" smtClean="0"/>
          </a:p>
        </p:txBody>
      </p:sp>
      <p:sp>
        <p:nvSpPr>
          <p:cNvPr id="3076" name="Rectangle 3"/>
          <p:cNvSpPr>
            <a:spLocks noGrp="1" noChangeArrowheads="1"/>
          </p:cNvSpPr>
          <p:nvPr>
            <p:ph type="body" idx="1"/>
          </p:nvPr>
        </p:nvSpPr>
        <p:spPr bwMode="auto">
          <a:xfrm>
            <a:off x="685800" y="2714625"/>
            <a:ext cx="7772400" cy="33813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en-GB" smtClean="0"/>
          </a:p>
        </p:txBody>
      </p:sp>
      <p:sp>
        <p:nvSpPr>
          <p:cNvPr id="8" name="Pladsholder til sidefod 3"/>
          <p:cNvSpPr>
            <a:spLocks noGrp="1"/>
          </p:cNvSpPr>
          <p:nvPr>
            <p:ph type="ftr" sz="quarter" idx="3"/>
          </p:nvPr>
        </p:nvSpPr>
        <p:spPr bwMode="auto">
          <a:xfrm>
            <a:off x="3286125" y="6429375"/>
            <a:ext cx="2895600" cy="4572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a:defRPr sz="1600" b="1" i="0">
                <a:solidFill>
                  <a:schemeClr val="tx1"/>
                </a:solidFill>
                <a:latin typeface="Garamond" pitchFamily="18" charset="0"/>
              </a:defRPr>
            </a:lvl1pPr>
          </a:lstStyle>
          <a:p>
            <a:pPr>
              <a:defRPr/>
            </a:pPr>
            <a:r>
              <a:rPr lang="en-GB"/>
              <a:t>www.cefu.dk</a:t>
            </a:r>
          </a:p>
        </p:txBody>
      </p:sp>
    </p:spTree>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hf sldNum="0" hd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Garamond" pitchFamily="18" charset="0"/>
        </a:defRPr>
      </a:lvl2pPr>
      <a:lvl3pPr algn="ctr" rtl="0" eaLnBrk="0" fontAlgn="base" hangingPunct="0">
        <a:spcBef>
          <a:spcPct val="0"/>
        </a:spcBef>
        <a:spcAft>
          <a:spcPct val="0"/>
        </a:spcAft>
        <a:defRPr sz="4400">
          <a:solidFill>
            <a:schemeClr val="tx2"/>
          </a:solidFill>
          <a:latin typeface="Garamond" pitchFamily="18" charset="0"/>
        </a:defRPr>
      </a:lvl3pPr>
      <a:lvl4pPr algn="ctr" rtl="0" eaLnBrk="0" fontAlgn="base" hangingPunct="0">
        <a:spcBef>
          <a:spcPct val="0"/>
        </a:spcBef>
        <a:spcAft>
          <a:spcPct val="0"/>
        </a:spcAft>
        <a:defRPr sz="4400">
          <a:solidFill>
            <a:schemeClr val="tx2"/>
          </a:solidFill>
          <a:latin typeface="Garamond" pitchFamily="18" charset="0"/>
        </a:defRPr>
      </a:lvl4pPr>
      <a:lvl5pPr algn="ctr" rtl="0" eaLnBrk="0" fontAlgn="base" hangingPunct="0">
        <a:spcBef>
          <a:spcPct val="0"/>
        </a:spcBef>
        <a:spcAft>
          <a:spcPct val="0"/>
        </a:spcAft>
        <a:defRPr sz="4400">
          <a:solidFill>
            <a:schemeClr val="tx2"/>
          </a:solidFill>
          <a:latin typeface="Garamond" pitchFamily="18" charset="0"/>
        </a:defRPr>
      </a:lvl5pPr>
      <a:lvl6pPr marL="457200" algn="ctr" rtl="0" fontAlgn="base">
        <a:spcBef>
          <a:spcPct val="0"/>
        </a:spcBef>
        <a:spcAft>
          <a:spcPct val="0"/>
        </a:spcAft>
        <a:defRPr sz="4400">
          <a:solidFill>
            <a:schemeClr val="tx2"/>
          </a:solidFill>
          <a:latin typeface="Garamond" pitchFamily="18" charset="0"/>
        </a:defRPr>
      </a:lvl6pPr>
      <a:lvl7pPr marL="914400" algn="ctr" rtl="0" fontAlgn="base">
        <a:spcBef>
          <a:spcPct val="0"/>
        </a:spcBef>
        <a:spcAft>
          <a:spcPct val="0"/>
        </a:spcAft>
        <a:defRPr sz="4400">
          <a:solidFill>
            <a:schemeClr val="tx2"/>
          </a:solidFill>
          <a:latin typeface="Garamond" pitchFamily="18" charset="0"/>
        </a:defRPr>
      </a:lvl7pPr>
      <a:lvl8pPr marL="1371600" algn="ctr" rtl="0" fontAlgn="base">
        <a:spcBef>
          <a:spcPct val="0"/>
        </a:spcBef>
        <a:spcAft>
          <a:spcPct val="0"/>
        </a:spcAft>
        <a:defRPr sz="4400">
          <a:solidFill>
            <a:schemeClr val="tx2"/>
          </a:solidFill>
          <a:latin typeface="Garamond" pitchFamily="18" charset="0"/>
        </a:defRPr>
      </a:lvl8pPr>
      <a:lvl9pPr marL="1828800" algn="ctr" rtl="0" fontAlgn="base">
        <a:spcBef>
          <a:spcPct val="0"/>
        </a:spcBef>
        <a:spcAft>
          <a:spcPct val="0"/>
        </a:spcAft>
        <a:defRPr sz="4400">
          <a:solidFill>
            <a:schemeClr val="tx2"/>
          </a:solidFill>
          <a:latin typeface="Garamond"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42938" y="1285875"/>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a-DK" smtClean="0"/>
              <a:t>Klik for at redigere titeltypografi i masteren</a:t>
            </a:r>
            <a:endParaRPr lang="en-GB" smtClean="0"/>
          </a:p>
        </p:txBody>
      </p:sp>
      <p:sp>
        <p:nvSpPr>
          <p:cNvPr id="4099" name="Rectangle 3"/>
          <p:cNvSpPr>
            <a:spLocks noGrp="1" noChangeArrowheads="1"/>
          </p:cNvSpPr>
          <p:nvPr>
            <p:ph type="body" idx="1"/>
          </p:nvPr>
        </p:nvSpPr>
        <p:spPr bwMode="auto">
          <a:xfrm>
            <a:off x="685800" y="2714625"/>
            <a:ext cx="7772400" cy="33813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en-GB" smtClean="0"/>
          </a:p>
        </p:txBody>
      </p:sp>
      <p:sp>
        <p:nvSpPr>
          <p:cNvPr id="7" name="Pladsholder til dato 4"/>
          <p:cNvSpPr>
            <a:spLocks noGrp="1"/>
          </p:cNvSpPr>
          <p:nvPr>
            <p:ph type="dt" sz="half" idx="2"/>
          </p:nvPr>
        </p:nvSpPr>
        <p:spPr bwMode="auto">
          <a:xfrm>
            <a:off x="685800" y="6500813"/>
            <a:ext cx="1905000" cy="2857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400" i="0">
                <a:solidFill>
                  <a:schemeClr val="tx1"/>
                </a:solidFill>
                <a:latin typeface="Garamond" pitchFamily="18" charset="0"/>
              </a:defRPr>
            </a:lvl1pPr>
          </a:lstStyle>
          <a:p>
            <a:pPr>
              <a:defRPr/>
            </a:pPr>
            <a:fld id="{EF3E1F9A-E2BF-46F6-95F9-55B464839F70}" type="datetime1">
              <a:rPr lang="da-DK"/>
              <a:pPr>
                <a:defRPr/>
              </a:pPr>
              <a:t>13-10-2010</a:t>
            </a:fld>
            <a:endParaRPr lang="en-GB"/>
          </a:p>
        </p:txBody>
      </p:sp>
      <p:sp>
        <p:nvSpPr>
          <p:cNvPr id="8" name="Pladsholder til sidefod 5"/>
          <p:cNvSpPr>
            <a:spLocks noGrp="1"/>
          </p:cNvSpPr>
          <p:nvPr>
            <p:ph type="ftr" sz="quarter" idx="3"/>
          </p:nvPr>
        </p:nvSpPr>
        <p:spPr bwMode="auto">
          <a:xfrm>
            <a:off x="3124200" y="6500813"/>
            <a:ext cx="2895600" cy="2857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a:defRPr sz="1400" i="0">
                <a:solidFill>
                  <a:schemeClr val="tx1"/>
                </a:solidFill>
                <a:latin typeface="Garamond" pitchFamily="18" charset="0"/>
              </a:defRPr>
            </a:lvl1pPr>
          </a:lstStyle>
          <a:p>
            <a:pPr>
              <a:defRPr/>
            </a:pPr>
            <a:endParaRPr lang="en-GB"/>
          </a:p>
        </p:txBody>
      </p:sp>
      <p:sp>
        <p:nvSpPr>
          <p:cNvPr id="9" name="Pladsholder til diasnummer 6"/>
          <p:cNvSpPr>
            <a:spLocks noGrp="1"/>
          </p:cNvSpPr>
          <p:nvPr>
            <p:ph type="sldNum" sz="quarter" idx="4"/>
          </p:nvPr>
        </p:nvSpPr>
        <p:spPr bwMode="auto">
          <a:xfrm>
            <a:off x="6553200" y="6500813"/>
            <a:ext cx="1905000" cy="2857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defRPr sz="1400" i="0">
                <a:solidFill>
                  <a:schemeClr val="tx1"/>
                </a:solidFill>
                <a:latin typeface="+mn-lt"/>
              </a:defRPr>
            </a:lvl1pPr>
          </a:lstStyle>
          <a:p>
            <a:pPr>
              <a:defRPr/>
            </a:pPr>
            <a:fld id="{083029E8-35E1-4D63-B6F4-104A82D25085}" type="slidenum">
              <a:rPr lang="en-GB"/>
              <a:pPr>
                <a:defRPr/>
              </a:pPr>
              <a:t>‹nr.›</a:t>
            </a:fld>
            <a:endParaRPr lang="en-GB" dirty="0"/>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Garamond" pitchFamily="18" charset="0"/>
        </a:defRPr>
      </a:lvl2pPr>
      <a:lvl3pPr algn="ctr" rtl="0" eaLnBrk="0" fontAlgn="base" hangingPunct="0">
        <a:spcBef>
          <a:spcPct val="0"/>
        </a:spcBef>
        <a:spcAft>
          <a:spcPct val="0"/>
        </a:spcAft>
        <a:defRPr sz="4400">
          <a:solidFill>
            <a:schemeClr val="tx2"/>
          </a:solidFill>
          <a:latin typeface="Garamond" pitchFamily="18" charset="0"/>
        </a:defRPr>
      </a:lvl3pPr>
      <a:lvl4pPr algn="ctr" rtl="0" eaLnBrk="0" fontAlgn="base" hangingPunct="0">
        <a:spcBef>
          <a:spcPct val="0"/>
        </a:spcBef>
        <a:spcAft>
          <a:spcPct val="0"/>
        </a:spcAft>
        <a:defRPr sz="4400">
          <a:solidFill>
            <a:schemeClr val="tx2"/>
          </a:solidFill>
          <a:latin typeface="Garamond" pitchFamily="18" charset="0"/>
        </a:defRPr>
      </a:lvl4pPr>
      <a:lvl5pPr algn="ctr" rtl="0" eaLnBrk="0" fontAlgn="base" hangingPunct="0">
        <a:spcBef>
          <a:spcPct val="0"/>
        </a:spcBef>
        <a:spcAft>
          <a:spcPct val="0"/>
        </a:spcAft>
        <a:defRPr sz="4400">
          <a:solidFill>
            <a:schemeClr val="tx2"/>
          </a:solidFill>
          <a:latin typeface="Garamond" pitchFamily="18" charset="0"/>
        </a:defRPr>
      </a:lvl5pPr>
      <a:lvl6pPr marL="457200" algn="ctr" rtl="0" fontAlgn="base">
        <a:spcBef>
          <a:spcPct val="0"/>
        </a:spcBef>
        <a:spcAft>
          <a:spcPct val="0"/>
        </a:spcAft>
        <a:defRPr sz="4400">
          <a:solidFill>
            <a:schemeClr val="tx2"/>
          </a:solidFill>
          <a:latin typeface="Garamond" pitchFamily="18" charset="0"/>
        </a:defRPr>
      </a:lvl6pPr>
      <a:lvl7pPr marL="914400" algn="ctr" rtl="0" fontAlgn="base">
        <a:spcBef>
          <a:spcPct val="0"/>
        </a:spcBef>
        <a:spcAft>
          <a:spcPct val="0"/>
        </a:spcAft>
        <a:defRPr sz="4400">
          <a:solidFill>
            <a:schemeClr val="tx2"/>
          </a:solidFill>
          <a:latin typeface="Garamond" pitchFamily="18" charset="0"/>
        </a:defRPr>
      </a:lvl7pPr>
      <a:lvl8pPr marL="1371600" algn="ctr" rtl="0" fontAlgn="base">
        <a:spcBef>
          <a:spcPct val="0"/>
        </a:spcBef>
        <a:spcAft>
          <a:spcPct val="0"/>
        </a:spcAft>
        <a:defRPr sz="4400">
          <a:solidFill>
            <a:schemeClr val="tx2"/>
          </a:solidFill>
          <a:latin typeface="Garamond" pitchFamily="18" charset="0"/>
        </a:defRPr>
      </a:lvl8pPr>
      <a:lvl9pPr marL="1828800" algn="ctr" rtl="0" fontAlgn="base">
        <a:spcBef>
          <a:spcPct val="0"/>
        </a:spcBef>
        <a:spcAft>
          <a:spcPct val="0"/>
        </a:spcAft>
        <a:defRPr sz="4400">
          <a:solidFill>
            <a:schemeClr val="tx2"/>
          </a:solidFill>
          <a:latin typeface="Garamond"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42938" y="1285875"/>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a-DK" smtClean="0"/>
              <a:t>Klik for at redigere titeltypografi i masteren</a:t>
            </a:r>
            <a:endParaRPr lang="en-GB" smtClean="0"/>
          </a:p>
        </p:txBody>
      </p:sp>
      <p:sp>
        <p:nvSpPr>
          <p:cNvPr id="5123" name="Rectangle 3"/>
          <p:cNvSpPr>
            <a:spLocks noGrp="1" noChangeArrowheads="1"/>
          </p:cNvSpPr>
          <p:nvPr>
            <p:ph type="body" idx="1"/>
          </p:nvPr>
        </p:nvSpPr>
        <p:spPr bwMode="auto">
          <a:xfrm>
            <a:off x="685800" y="2714625"/>
            <a:ext cx="7772400" cy="33813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en-GB" smtClean="0"/>
          </a:p>
        </p:txBody>
      </p:sp>
      <p:sp>
        <p:nvSpPr>
          <p:cNvPr id="7" name="Pladsholder til dato 4"/>
          <p:cNvSpPr>
            <a:spLocks noGrp="1"/>
          </p:cNvSpPr>
          <p:nvPr>
            <p:ph type="dt" sz="half" idx="2"/>
          </p:nvPr>
        </p:nvSpPr>
        <p:spPr bwMode="auto">
          <a:xfrm>
            <a:off x="685800" y="6500813"/>
            <a:ext cx="1905000" cy="35718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400" i="0">
                <a:solidFill>
                  <a:schemeClr val="tx1"/>
                </a:solidFill>
                <a:latin typeface="Garamond" pitchFamily="18" charset="0"/>
              </a:defRPr>
            </a:lvl1pPr>
          </a:lstStyle>
          <a:p>
            <a:pPr>
              <a:defRPr/>
            </a:pPr>
            <a:fld id="{431B2B60-5795-44DC-807B-5DA2889FB35E}" type="datetime1">
              <a:rPr lang="da-DK"/>
              <a:pPr>
                <a:defRPr/>
              </a:pPr>
              <a:t>13-10-2010</a:t>
            </a:fld>
            <a:endParaRPr lang="en-GB"/>
          </a:p>
        </p:txBody>
      </p:sp>
      <p:sp>
        <p:nvSpPr>
          <p:cNvPr id="8" name="Pladsholder til sidefod 5"/>
          <p:cNvSpPr>
            <a:spLocks noGrp="1"/>
          </p:cNvSpPr>
          <p:nvPr>
            <p:ph type="ftr" sz="quarter" idx="3"/>
          </p:nvPr>
        </p:nvSpPr>
        <p:spPr bwMode="auto">
          <a:xfrm>
            <a:off x="3124200" y="6500813"/>
            <a:ext cx="2895600" cy="35718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a:defRPr sz="1400" i="0">
                <a:solidFill>
                  <a:schemeClr val="tx1"/>
                </a:solidFill>
                <a:latin typeface="Garamond" pitchFamily="18" charset="0"/>
              </a:defRPr>
            </a:lvl1pPr>
          </a:lstStyle>
          <a:p>
            <a:pPr>
              <a:defRPr/>
            </a:pPr>
            <a:endParaRPr lang="en-GB"/>
          </a:p>
        </p:txBody>
      </p:sp>
      <p:sp>
        <p:nvSpPr>
          <p:cNvPr id="9" name="Pladsholder til diasnummer 6"/>
          <p:cNvSpPr>
            <a:spLocks noGrp="1"/>
          </p:cNvSpPr>
          <p:nvPr>
            <p:ph type="sldNum" sz="quarter" idx="4"/>
          </p:nvPr>
        </p:nvSpPr>
        <p:spPr bwMode="auto">
          <a:xfrm>
            <a:off x="6553200" y="6500813"/>
            <a:ext cx="1905000" cy="35718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defRPr sz="1400" i="0">
                <a:solidFill>
                  <a:schemeClr val="tx1"/>
                </a:solidFill>
                <a:latin typeface="+mn-lt"/>
              </a:defRPr>
            </a:lvl1pPr>
          </a:lstStyle>
          <a:p>
            <a:pPr>
              <a:defRPr/>
            </a:pPr>
            <a:fld id="{91BA11F8-151A-4411-8C45-B31AE14E0A6A}" type="slidenum">
              <a:rPr lang="en-GB"/>
              <a:pPr>
                <a:defRPr/>
              </a:pPr>
              <a:t>‹nr.›</a:t>
            </a:fld>
            <a:endParaRPr lang="en-GB" dirty="0"/>
          </a:p>
        </p:txBody>
      </p:sp>
    </p:spTree>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Garamond" pitchFamily="18" charset="0"/>
        </a:defRPr>
      </a:lvl2pPr>
      <a:lvl3pPr algn="ctr" rtl="0" eaLnBrk="0" fontAlgn="base" hangingPunct="0">
        <a:spcBef>
          <a:spcPct val="0"/>
        </a:spcBef>
        <a:spcAft>
          <a:spcPct val="0"/>
        </a:spcAft>
        <a:defRPr sz="4400">
          <a:solidFill>
            <a:schemeClr val="tx2"/>
          </a:solidFill>
          <a:latin typeface="Garamond" pitchFamily="18" charset="0"/>
        </a:defRPr>
      </a:lvl3pPr>
      <a:lvl4pPr algn="ctr" rtl="0" eaLnBrk="0" fontAlgn="base" hangingPunct="0">
        <a:spcBef>
          <a:spcPct val="0"/>
        </a:spcBef>
        <a:spcAft>
          <a:spcPct val="0"/>
        </a:spcAft>
        <a:defRPr sz="4400">
          <a:solidFill>
            <a:schemeClr val="tx2"/>
          </a:solidFill>
          <a:latin typeface="Garamond" pitchFamily="18" charset="0"/>
        </a:defRPr>
      </a:lvl4pPr>
      <a:lvl5pPr algn="ctr" rtl="0" eaLnBrk="0" fontAlgn="base" hangingPunct="0">
        <a:spcBef>
          <a:spcPct val="0"/>
        </a:spcBef>
        <a:spcAft>
          <a:spcPct val="0"/>
        </a:spcAft>
        <a:defRPr sz="4400">
          <a:solidFill>
            <a:schemeClr val="tx2"/>
          </a:solidFill>
          <a:latin typeface="Garamond" pitchFamily="18" charset="0"/>
        </a:defRPr>
      </a:lvl5pPr>
      <a:lvl6pPr marL="457200" algn="ctr" rtl="0" fontAlgn="base">
        <a:spcBef>
          <a:spcPct val="0"/>
        </a:spcBef>
        <a:spcAft>
          <a:spcPct val="0"/>
        </a:spcAft>
        <a:defRPr sz="4400">
          <a:solidFill>
            <a:schemeClr val="tx2"/>
          </a:solidFill>
          <a:latin typeface="Garamond" pitchFamily="18" charset="0"/>
        </a:defRPr>
      </a:lvl6pPr>
      <a:lvl7pPr marL="914400" algn="ctr" rtl="0" fontAlgn="base">
        <a:spcBef>
          <a:spcPct val="0"/>
        </a:spcBef>
        <a:spcAft>
          <a:spcPct val="0"/>
        </a:spcAft>
        <a:defRPr sz="4400">
          <a:solidFill>
            <a:schemeClr val="tx2"/>
          </a:solidFill>
          <a:latin typeface="Garamond" pitchFamily="18" charset="0"/>
        </a:defRPr>
      </a:lvl7pPr>
      <a:lvl8pPr marL="1371600" algn="ctr" rtl="0" fontAlgn="base">
        <a:spcBef>
          <a:spcPct val="0"/>
        </a:spcBef>
        <a:spcAft>
          <a:spcPct val="0"/>
        </a:spcAft>
        <a:defRPr sz="4400">
          <a:solidFill>
            <a:schemeClr val="tx2"/>
          </a:solidFill>
          <a:latin typeface="Garamond" pitchFamily="18" charset="0"/>
        </a:defRPr>
      </a:lvl8pPr>
      <a:lvl9pPr marL="1828800" algn="ctr" rtl="0" fontAlgn="base">
        <a:spcBef>
          <a:spcPct val="0"/>
        </a:spcBef>
        <a:spcAft>
          <a:spcPct val="0"/>
        </a:spcAft>
        <a:defRPr sz="4400">
          <a:solidFill>
            <a:schemeClr val="tx2"/>
          </a:solidFill>
          <a:latin typeface="Garamond"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642938" y="1285875"/>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a-DK" smtClean="0"/>
              <a:t>Klik for at redigere titeltypografi i masteren</a:t>
            </a:r>
            <a:endParaRPr lang="en-GB" smtClean="0"/>
          </a:p>
        </p:txBody>
      </p:sp>
      <p:sp>
        <p:nvSpPr>
          <p:cNvPr id="6147" name="Rectangle 3"/>
          <p:cNvSpPr>
            <a:spLocks noGrp="1" noChangeArrowheads="1"/>
          </p:cNvSpPr>
          <p:nvPr>
            <p:ph type="body" idx="1"/>
          </p:nvPr>
        </p:nvSpPr>
        <p:spPr bwMode="auto">
          <a:xfrm>
            <a:off x="685800" y="2714625"/>
            <a:ext cx="7772400" cy="33813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en-GB" smtClean="0"/>
          </a:p>
        </p:txBody>
      </p:sp>
      <p:sp>
        <p:nvSpPr>
          <p:cNvPr id="7" name="Pladsholder til dato 3"/>
          <p:cNvSpPr>
            <a:spLocks noGrp="1"/>
          </p:cNvSpPr>
          <p:nvPr>
            <p:ph type="dt" sz="half" idx="2"/>
          </p:nvPr>
        </p:nvSpPr>
        <p:spPr bwMode="auto">
          <a:xfrm>
            <a:off x="685800" y="6500813"/>
            <a:ext cx="1905000" cy="2857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400" i="0">
                <a:solidFill>
                  <a:schemeClr val="tx1"/>
                </a:solidFill>
                <a:latin typeface="Garamond" pitchFamily="18" charset="0"/>
              </a:defRPr>
            </a:lvl1pPr>
          </a:lstStyle>
          <a:p>
            <a:pPr>
              <a:defRPr/>
            </a:pPr>
            <a:fld id="{C5D289BD-A6D7-41D9-BF1F-F49CE8F674DF}" type="datetime1">
              <a:rPr lang="da-DK"/>
              <a:pPr>
                <a:defRPr/>
              </a:pPr>
              <a:t>13-10-2010</a:t>
            </a:fld>
            <a:endParaRPr lang="en-GB"/>
          </a:p>
        </p:txBody>
      </p:sp>
      <p:sp>
        <p:nvSpPr>
          <p:cNvPr id="8" name="Pladsholder til sidefod 4"/>
          <p:cNvSpPr>
            <a:spLocks noGrp="1"/>
          </p:cNvSpPr>
          <p:nvPr>
            <p:ph type="ftr" sz="quarter" idx="3"/>
          </p:nvPr>
        </p:nvSpPr>
        <p:spPr bwMode="auto">
          <a:xfrm>
            <a:off x="3124200" y="6500813"/>
            <a:ext cx="2895600" cy="35718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a:defRPr sz="1400" i="0">
                <a:solidFill>
                  <a:schemeClr val="tx1"/>
                </a:solidFill>
                <a:latin typeface="Garamond" pitchFamily="18" charset="0"/>
              </a:defRPr>
            </a:lvl1pPr>
          </a:lstStyle>
          <a:p>
            <a:pPr>
              <a:defRPr/>
            </a:pPr>
            <a:endParaRPr lang="en-GB"/>
          </a:p>
        </p:txBody>
      </p:sp>
      <p:sp>
        <p:nvSpPr>
          <p:cNvPr id="9" name="Pladsholder til diasnummer 5"/>
          <p:cNvSpPr>
            <a:spLocks noGrp="1"/>
          </p:cNvSpPr>
          <p:nvPr>
            <p:ph type="sldNum" sz="quarter" idx="4"/>
          </p:nvPr>
        </p:nvSpPr>
        <p:spPr bwMode="auto">
          <a:xfrm>
            <a:off x="6553200" y="6500813"/>
            <a:ext cx="1905000" cy="35718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defRPr sz="1400" i="0">
                <a:solidFill>
                  <a:schemeClr val="tx1"/>
                </a:solidFill>
                <a:latin typeface="+mn-lt"/>
              </a:defRPr>
            </a:lvl1pPr>
          </a:lstStyle>
          <a:p>
            <a:pPr>
              <a:defRPr/>
            </a:pPr>
            <a:fld id="{1CFB36E6-8DC3-43C0-8705-29061B055452}" type="slidenum">
              <a:rPr lang="en-GB"/>
              <a:pPr>
                <a:defRPr/>
              </a:pPr>
              <a:t>‹nr.›</a:t>
            </a:fld>
            <a:endParaRPr lang="en-GB" dirty="0"/>
          </a:p>
        </p:txBody>
      </p:sp>
    </p:spTree>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Garamond" pitchFamily="18" charset="0"/>
        </a:defRPr>
      </a:lvl2pPr>
      <a:lvl3pPr algn="ctr" rtl="0" eaLnBrk="0" fontAlgn="base" hangingPunct="0">
        <a:spcBef>
          <a:spcPct val="0"/>
        </a:spcBef>
        <a:spcAft>
          <a:spcPct val="0"/>
        </a:spcAft>
        <a:defRPr sz="4400">
          <a:solidFill>
            <a:schemeClr val="tx2"/>
          </a:solidFill>
          <a:latin typeface="Garamond" pitchFamily="18" charset="0"/>
        </a:defRPr>
      </a:lvl3pPr>
      <a:lvl4pPr algn="ctr" rtl="0" eaLnBrk="0" fontAlgn="base" hangingPunct="0">
        <a:spcBef>
          <a:spcPct val="0"/>
        </a:spcBef>
        <a:spcAft>
          <a:spcPct val="0"/>
        </a:spcAft>
        <a:defRPr sz="4400">
          <a:solidFill>
            <a:schemeClr val="tx2"/>
          </a:solidFill>
          <a:latin typeface="Garamond" pitchFamily="18" charset="0"/>
        </a:defRPr>
      </a:lvl4pPr>
      <a:lvl5pPr algn="ctr" rtl="0" eaLnBrk="0" fontAlgn="base" hangingPunct="0">
        <a:spcBef>
          <a:spcPct val="0"/>
        </a:spcBef>
        <a:spcAft>
          <a:spcPct val="0"/>
        </a:spcAft>
        <a:defRPr sz="4400">
          <a:solidFill>
            <a:schemeClr val="tx2"/>
          </a:solidFill>
          <a:latin typeface="Garamond" pitchFamily="18" charset="0"/>
        </a:defRPr>
      </a:lvl5pPr>
      <a:lvl6pPr marL="457200" algn="ctr" rtl="0" fontAlgn="base">
        <a:spcBef>
          <a:spcPct val="0"/>
        </a:spcBef>
        <a:spcAft>
          <a:spcPct val="0"/>
        </a:spcAft>
        <a:defRPr sz="4400">
          <a:solidFill>
            <a:schemeClr val="tx2"/>
          </a:solidFill>
          <a:latin typeface="Garamond" pitchFamily="18" charset="0"/>
        </a:defRPr>
      </a:lvl6pPr>
      <a:lvl7pPr marL="914400" algn="ctr" rtl="0" fontAlgn="base">
        <a:spcBef>
          <a:spcPct val="0"/>
        </a:spcBef>
        <a:spcAft>
          <a:spcPct val="0"/>
        </a:spcAft>
        <a:defRPr sz="4400">
          <a:solidFill>
            <a:schemeClr val="tx2"/>
          </a:solidFill>
          <a:latin typeface="Garamond" pitchFamily="18" charset="0"/>
        </a:defRPr>
      </a:lvl7pPr>
      <a:lvl8pPr marL="1371600" algn="ctr" rtl="0" fontAlgn="base">
        <a:spcBef>
          <a:spcPct val="0"/>
        </a:spcBef>
        <a:spcAft>
          <a:spcPct val="0"/>
        </a:spcAft>
        <a:defRPr sz="4400">
          <a:solidFill>
            <a:schemeClr val="tx2"/>
          </a:solidFill>
          <a:latin typeface="Garamond" pitchFamily="18" charset="0"/>
        </a:defRPr>
      </a:lvl8pPr>
      <a:lvl9pPr marL="1828800" algn="ctr" rtl="0" fontAlgn="base">
        <a:spcBef>
          <a:spcPct val="0"/>
        </a:spcBef>
        <a:spcAft>
          <a:spcPct val="0"/>
        </a:spcAft>
        <a:defRPr sz="4400">
          <a:solidFill>
            <a:schemeClr val="tx2"/>
          </a:solidFill>
          <a:latin typeface="Garamond"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bwMode="auto">
          <a:xfrm>
            <a:off x="642938" y="1285875"/>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a-DK" smtClean="0"/>
              <a:t>Klik for at redigere titeltypografi i masteren</a:t>
            </a:r>
            <a:endParaRPr lang="en-GB" smtClean="0"/>
          </a:p>
        </p:txBody>
      </p:sp>
      <p:sp>
        <p:nvSpPr>
          <p:cNvPr id="7171" name="Rectangle 3"/>
          <p:cNvSpPr>
            <a:spLocks noGrp="1" noChangeArrowheads="1"/>
          </p:cNvSpPr>
          <p:nvPr>
            <p:ph type="body" idx="1"/>
          </p:nvPr>
        </p:nvSpPr>
        <p:spPr bwMode="auto">
          <a:xfrm>
            <a:off x="685800" y="2714625"/>
            <a:ext cx="7772400" cy="33813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en-GB" smtClean="0"/>
          </a:p>
        </p:txBody>
      </p:sp>
      <p:sp>
        <p:nvSpPr>
          <p:cNvPr id="7" name="Pladsholder til dato 3"/>
          <p:cNvSpPr>
            <a:spLocks noGrp="1"/>
          </p:cNvSpPr>
          <p:nvPr>
            <p:ph type="dt" sz="half" idx="2"/>
          </p:nvPr>
        </p:nvSpPr>
        <p:spPr bwMode="auto">
          <a:xfrm>
            <a:off x="685800" y="6472238"/>
            <a:ext cx="1905000" cy="4572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400" i="0">
                <a:solidFill>
                  <a:schemeClr val="tx1"/>
                </a:solidFill>
                <a:latin typeface="Garamond" pitchFamily="18" charset="0"/>
              </a:defRPr>
            </a:lvl1pPr>
          </a:lstStyle>
          <a:p>
            <a:pPr>
              <a:defRPr/>
            </a:pPr>
            <a:fld id="{41342D1A-6D86-4F5C-8A8A-CB14E34F3416}" type="datetime1">
              <a:rPr lang="da-DK"/>
              <a:pPr>
                <a:defRPr/>
              </a:pPr>
              <a:t>13-10-2010</a:t>
            </a:fld>
            <a:endParaRPr lang="en-GB"/>
          </a:p>
        </p:txBody>
      </p:sp>
      <p:sp>
        <p:nvSpPr>
          <p:cNvPr id="8" name="Pladsholder til sidefod 4"/>
          <p:cNvSpPr>
            <a:spLocks noGrp="1"/>
          </p:cNvSpPr>
          <p:nvPr>
            <p:ph type="ftr" sz="quarter" idx="3"/>
          </p:nvPr>
        </p:nvSpPr>
        <p:spPr bwMode="auto">
          <a:xfrm>
            <a:off x="3124200" y="6472238"/>
            <a:ext cx="2895600" cy="4572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a:defRPr sz="1400" i="0">
                <a:solidFill>
                  <a:schemeClr val="tx1"/>
                </a:solidFill>
                <a:latin typeface="Garamond" pitchFamily="18" charset="0"/>
              </a:defRPr>
            </a:lvl1pPr>
          </a:lstStyle>
          <a:p>
            <a:pPr>
              <a:defRPr/>
            </a:pPr>
            <a:endParaRPr lang="en-GB"/>
          </a:p>
        </p:txBody>
      </p:sp>
      <p:sp>
        <p:nvSpPr>
          <p:cNvPr id="9" name="Pladsholder til diasnummer 5"/>
          <p:cNvSpPr>
            <a:spLocks noGrp="1"/>
          </p:cNvSpPr>
          <p:nvPr>
            <p:ph type="sldNum" sz="quarter" idx="4"/>
          </p:nvPr>
        </p:nvSpPr>
        <p:spPr bwMode="auto">
          <a:xfrm>
            <a:off x="6553200" y="6500813"/>
            <a:ext cx="1905000" cy="4572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defRPr sz="1400" i="0">
                <a:solidFill>
                  <a:schemeClr val="tx1"/>
                </a:solidFill>
              </a:defRPr>
            </a:lvl1pPr>
          </a:lstStyle>
          <a:p>
            <a:pPr>
              <a:defRPr/>
            </a:pPr>
            <a:fld id="{7D67C4EB-FEB8-4E5B-800E-99CE62869885}" type="slidenum">
              <a:rPr lang="en-GB"/>
              <a:pPr>
                <a:defRPr/>
              </a:pPr>
              <a:t>‹nr.›</a:t>
            </a:fld>
            <a:endParaRPr lang="en-GB" dirty="0"/>
          </a:p>
        </p:txBody>
      </p:sp>
    </p:spTree>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Garamond" pitchFamily="18" charset="0"/>
        </a:defRPr>
      </a:lvl2pPr>
      <a:lvl3pPr algn="ctr" rtl="0" eaLnBrk="0" fontAlgn="base" hangingPunct="0">
        <a:spcBef>
          <a:spcPct val="0"/>
        </a:spcBef>
        <a:spcAft>
          <a:spcPct val="0"/>
        </a:spcAft>
        <a:defRPr sz="4400">
          <a:solidFill>
            <a:schemeClr val="tx2"/>
          </a:solidFill>
          <a:latin typeface="Garamond" pitchFamily="18" charset="0"/>
        </a:defRPr>
      </a:lvl3pPr>
      <a:lvl4pPr algn="ctr" rtl="0" eaLnBrk="0" fontAlgn="base" hangingPunct="0">
        <a:spcBef>
          <a:spcPct val="0"/>
        </a:spcBef>
        <a:spcAft>
          <a:spcPct val="0"/>
        </a:spcAft>
        <a:defRPr sz="4400">
          <a:solidFill>
            <a:schemeClr val="tx2"/>
          </a:solidFill>
          <a:latin typeface="Garamond" pitchFamily="18" charset="0"/>
        </a:defRPr>
      </a:lvl4pPr>
      <a:lvl5pPr algn="ctr" rtl="0" eaLnBrk="0" fontAlgn="base" hangingPunct="0">
        <a:spcBef>
          <a:spcPct val="0"/>
        </a:spcBef>
        <a:spcAft>
          <a:spcPct val="0"/>
        </a:spcAft>
        <a:defRPr sz="4400">
          <a:solidFill>
            <a:schemeClr val="tx2"/>
          </a:solidFill>
          <a:latin typeface="Garamond" pitchFamily="18" charset="0"/>
        </a:defRPr>
      </a:lvl5pPr>
      <a:lvl6pPr marL="457200" algn="ctr" rtl="0" fontAlgn="base">
        <a:spcBef>
          <a:spcPct val="0"/>
        </a:spcBef>
        <a:spcAft>
          <a:spcPct val="0"/>
        </a:spcAft>
        <a:defRPr sz="4400">
          <a:solidFill>
            <a:schemeClr val="tx2"/>
          </a:solidFill>
          <a:latin typeface="Garamond" pitchFamily="18" charset="0"/>
        </a:defRPr>
      </a:lvl6pPr>
      <a:lvl7pPr marL="914400" algn="ctr" rtl="0" fontAlgn="base">
        <a:spcBef>
          <a:spcPct val="0"/>
        </a:spcBef>
        <a:spcAft>
          <a:spcPct val="0"/>
        </a:spcAft>
        <a:defRPr sz="4400">
          <a:solidFill>
            <a:schemeClr val="tx2"/>
          </a:solidFill>
          <a:latin typeface="Garamond" pitchFamily="18" charset="0"/>
        </a:defRPr>
      </a:lvl7pPr>
      <a:lvl8pPr marL="1371600" algn="ctr" rtl="0" fontAlgn="base">
        <a:spcBef>
          <a:spcPct val="0"/>
        </a:spcBef>
        <a:spcAft>
          <a:spcPct val="0"/>
        </a:spcAft>
        <a:defRPr sz="4400">
          <a:solidFill>
            <a:schemeClr val="tx2"/>
          </a:solidFill>
          <a:latin typeface="Garamond" pitchFamily="18" charset="0"/>
        </a:defRPr>
      </a:lvl8pPr>
      <a:lvl9pPr marL="1828800" algn="ctr" rtl="0" fontAlgn="base">
        <a:spcBef>
          <a:spcPct val="0"/>
        </a:spcBef>
        <a:spcAft>
          <a:spcPct val="0"/>
        </a:spcAft>
        <a:defRPr sz="4400">
          <a:solidFill>
            <a:schemeClr val="tx2"/>
          </a:solidFill>
          <a:latin typeface="Garamond"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2.xml"/></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3.xml"/><Relationship Id="rId1" Type="http://schemas.openxmlformats.org/officeDocument/2006/relationships/slideLayout" Target="../slideLayouts/slideLayout6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6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2.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6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2.xml"/></Relationships>
</file>

<file path=ppt/slides/_rels/slide1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3.xml"/><Relationship Id="rId1" Type="http://schemas.openxmlformats.org/officeDocument/2006/relationships/slideLayout" Target="../slideLayouts/slideLayout6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2.xml"/></Relationships>
</file>

<file path=ppt/slides/_rels/slide1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6.xml"/><Relationship Id="rId1" Type="http://schemas.openxmlformats.org/officeDocument/2006/relationships/slideLayout" Target="../slideLayouts/slideLayout6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2.xml"/></Relationships>
</file>

<file path=ppt/slides/_rels/slide1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8.xml"/><Relationship Id="rId1" Type="http://schemas.openxmlformats.org/officeDocument/2006/relationships/slideLayout" Target="../slideLayouts/slideLayout62.xml"/><Relationship Id="rId4" Type="http://schemas.openxmlformats.org/officeDocument/2006/relationships/chart" Target="../charts/char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2.xml"/></Relationships>
</file>

<file path=ppt/slides/_rels/slide21.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1.xml"/><Relationship Id="rId1" Type="http://schemas.openxmlformats.org/officeDocument/2006/relationships/slideLayout" Target="../slideLayouts/slideLayout6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80975" y="0"/>
          <a:ext cx="9144000" cy="6846888"/>
        </p:xfrm>
        <a:graphic>
          <a:graphicData uri="http://schemas.openxmlformats.org/presentationml/2006/ole">
            <p:oleObj spid="_x0000_s1026" name="Image" r:id="rId4" imgW="16279365" imgH="12190476" progId="">
              <p:embed/>
            </p:oleObj>
          </a:graphicData>
        </a:graphic>
      </p:graphicFrame>
      <p:sp>
        <p:nvSpPr>
          <p:cNvPr id="1027" name="Text Box 3"/>
          <p:cNvSpPr txBox="1">
            <a:spLocks noChangeArrowheads="1"/>
          </p:cNvSpPr>
          <p:nvPr/>
        </p:nvSpPr>
        <p:spPr bwMode="auto">
          <a:xfrm>
            <a:off x="-180975" y="1025525"/>
            <a:ext cx="9001125" cy="5863144"/>
          </a:xfrm>
          <a:prstGeom prst="rect">
            <a:avLst/>
          </a:prstGeom>
          <a:noFill/>
          <a:ln w="9525">
            <a:noFill/>
            <a:miter lim="800000"/>
            <a:headEnd/>
            <a:tailEnd/>
          </a:ln>
        </p:spPr>
        <p:txBody>
          <a:bodyPr>
            <a:spAutoFit/>
          </a:bodyPr>
          <a:lstStyle/>
          <a:p>
            <a:pPr algn="ctr" eaLnBrk="0" hangingPunct="0"/>
            <a:endParaRPr lang="da-DK" sz="4000" b="1" i="0" dirty="0" smtClean="0">
              <a:solidFill>
                <a:schemeClr val="bg1"/>
              </a:solidFill>
            </a:endParaRPr>
          </a:p>
          <a:p>
            <a:pPr algn="ctr" eaLnBrk="0" hangingPunct="0"/>
            <a:r>
              <a:rPr lang="da-DK" sz="4000" b="1" i="0" dirty="0" smtClean="0">
                <a:solidFill>
                  <a:schemeClr val="bg1"/>
                </a:solidFill>
              </a:rPr>
              <a:t>Læringsmiljø </a:t>
            </a:r>
            <a:r>
              <a:rPr lang="da-DK" sz="4000" b="1" i="0" dirty="0">
                <a:solidFill>
                  <a:schemeClr val="bg1"/>
                </a:solidFill>
              </a:rPr>
              <a:t>på hhx; </a:t>
            </a:r>
          </a:p>
          <a:p>
            <a:pPr algn="ctr" eaLnBrk="0" hangingPunct="0"/>
            <a:r>
              <a:rPr lang="da-DK" sz="4000" b="1" i="0" dirty="0">
                <a:solidFill>
                  <a:schemeClr val="bg1"/>
                </a:solidFill>
              </a:rPr>
              <a:t>kvaliteter og udfordringer</a:t>
            </a:r>
          </a:p>
          <a:p>
            <a:pPr algn="ctr" eaLnBrk="0" hangingPunct="0"/>
            <a:endParaRPr lang="da-DK" sz="2000" b="1" i="0" dirty="0">
              <a:solidFill>
                <a:schemeClr val="bg1"/>
              </a:solidFill>
              <a:latin typeface="Georgia" pitchFamily="18" charset="0"/>
            </a:endParaRPr>
          </a:p>
          <a:p>
            <a:pPr algn="ctr" eaLnBrk="0" hangingPunct="0"/>
            <a:endParaRPr lang="da-DK" sz="2000" b="1" i="0" dirty="0">
              <a:solidFill>
                <a:schemeClr val="bg1"/>
              </a:solidFill>
              <a:latin typeface="Georgia" pitchFamily="18" charset="0"/>
            </a:endParaRPr>
          </a:p>
          <a:p>
            <a:pPr algn="ctr" eaLnBrk="0" hangingPunct="0"/>
            <a:r>
              <a:rPr lang="da-DK" sz="2600" b="1" i="0" dirty="0" smtClean="0">
                <a:solidFill>
                  <a:schemeClr val="bg1"/>
                </a:solidFill>
              </a:rPr>
              <a:t>Præsentation af forskningsrapport</a:t>
            </a:r>
            <a:endParaRPr lang="da-DK" sz="2600" b="1" i="0" dirty="0">
              <a:solidFill>
                <a:schemeClr val="bg1"/>
              </a:solidFill>
            </a:endParaRPr>
          </a:p>
          <a:p>
            <a:pPr algn="ctr" eaLnBrk="0" hangingPunct="0">
              <a:spcBef>
                <a:spcPts val="600"/>
              </a:spcBef>
              <a:buFontTx/>
              <a:buChar char="-"/>
            </a:pPr>
            <a:endParaRPr lang="da-DK" sz="2600" b="1" i="0" dirty="0">
              <a:solidFill>
                <a:schemeClr val="bg1"/>
              </a:solidFill>
            </a:endParaRPr>
          </a:p>
          <a:p>
            <a:pPr algn="ctr" eaLnBrk="0" hangingPunct="0"/>
            <a:r>
              <a:rPr lang="da-DK" sz="2000" i="0" dirty="0">
                <a:solidFill>
                  <a:schemeClr val="bg1"/>
                </a:solidFill>
              </a:rPr>
              <a:t>DEA, 13. Oktober 2010</a:t>
            </a:r>
          </a:p>
          <a:p>
            <a:pPr algn="r"/>
            <a:endParaRPr lang="da-DK" sz="1600" i="0" dirty="0">
              <a:solidFill>
                <a:schemeClr val="bg1"/>
              </a:solidFill>
            </a:endParaRPr>
          </a:p>
          <a:p>
            <a:pPr algn="r"/>
            <a:endParaRPr lang="da-DK" sz="1600" i="0" dirty="0" smtClean="0">
              <a:solidFill>
                <a:schemeClr val="bg1"/>
              </a:solidFill>
            </a:endParaRPr>
          </a:p>
          <a:p>
            <a:pPr algn="r"/>
            <a:endParaRPr lang="da-DK" sz="1600" i="0" dirty="0" smtClean="0">
              <a:solidFill>
                <a:schemeClr val="bg1"/>
              </a:solidFill>
            </a:endParaRPr>
          </a:p>
          <a:p>
            <a:pPr algn="r"/>
            <a:endParaRPr lang="da-DK" sz="1600" i="0" dirty="0">
              <a:solidFill>
                <a:schemeClr val="bg1"/>
              </a:solidFill>
            </a:endParaRPr>
          </a:p>
          <a:p>
            <a:pPr algn="r"/>
            <a:endParaRPr lang="da-DK" sz="1400" i="0" dirty="0">
              <a:solidFill>
                <a:schemeClr val="bg1"/>
              </a:solidFill>
            </a:endParaRPr>
          </a:p>
          <a:p>
            <a:pPr algn="r"/>
            <a:r>
              <a:rPr lang="da-DK" sz="1400" i="0" dirty="0" smtClean="0">
                <a:solidFill>
                  <a:schemeClr val="bg1"/>
                </a:solidFill>
              </a:rPr>
              <a:t>Ph.d.-stipendiat, </a:t>
            </a:r>
            <a:r>
              <a:rPr lang="da-DK" sz="1400" i="0" dirty="0">
                <a:solidFill>
                  <a:schemeClr val="bg1"/>
                </a:solidFill>
              </a:rPr>
              <a:t>Arnt Louw Vestergaard (arl@dpu.dk) </a:t>
            </a:r>
          </a:p>
          <a:p>
            <a:pPr algn="r"/>
            <a:r>
              <a:rPr lang="da-DK" sz="1400" i="0" dirty="0">
                <a:solidFill>
                  <a:schemeClr val="bg1"/>
                </a:solidFill>
              </a:rPr>
              <a:t>Center for Ungdomsforskning (CeFU), DPU /AU </a:t>
            </a:r>
          </a:p>
          <a:p>
            <a:pPr algn="r"/>
            <a:endParaRPr lang="da-DK" sz="1600" i="0" dirty="0">
              <a:solidFill>
                <a:schemeClr val="bg1"/>
              </a:solidFill>
            </a:endParaRPr>
          </a:p>
          <a:p>
            <a:pPr algn="r" eaLnBrk="0" hangingPunct="0"/>
            <a:endParaRPr lang="da-DK" sz="1600" i="0" dirty="0">
              <a:solidFill>
                <a:schemeClr val="bg1"/>
              </a:solidFill>
              <a:latin typeface="Georgia"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0" y="1844824"/>
            <a:ext cx="9144000" cy="3000821"/>
          </a:xfrm>
          <a:prstGeom prst="rect">
            <a:avLst/>
          </a:prstGeom>
        </p:spPr>
        <p:txBody>
          <a:bodyPr wrap="square">
            <a:spAutoFit/>
          </a:bodyPr>
          <a:lstStyle/>
          <a:p>
            <a:pPr lvl="0"/>
            <a:r>
              <a:rPr lang="da-DK" sz="2700" b="1" i="0" dirty="0" smtClean="0"/>
              <a:t>Spørgeskemaundersøgelse</a:t>
            </a:r>
            <a:r>
              <a:rPr lang="da-DK" sz="2700" i="0" dirty="0" smtClean="0"/>
              <a:t>:</a:t>
            </a:r>
          </a:p>
          <a:p>
            <a:pPr lvl="0"/>
            <a:endParaRPr lang="da-DK" sz="2700" i="0" dirty="0" smtClean="0"/>
          </a:p>
          <a:p>
            <a:pPr lvl="0">
              <a:buFontTx/>
              <a:buChar char="-"/>
            </a:pPr>
            <a:endParaRPr lang="da-DK" sz="2700" i="0" dirty="0"/>
          </a:p>
          <a:p>
            <a:pPr lvl="0"/>
            <a:r>
              <a:rPr lang="da-DK" sz="2700" b="1" i="0" dirty="0" smtClean="0"/>
              <a:t>Interview</a:t>
            </a:r>
            <a:r>
              <a:rPr lang="da-DK" sz="2700" i="0" dirty="0" smtClean="0"/>
              <a:t>:</a:t>
            </a:r>
          </a:p>
          <a:p>
            <a:pPr lvl="0"/>
            <a:endParaRPr lang="da-DK" sz="2700" i="0" dirty="0" smtClean="0"/>
          </a:p>
          <a:p>
            <a:pPr lvl="0"/>
            <a:endParaRPr lang="da-DK" sz="2700" i="0" dirty="0" smtClean="0"/>
          </a:p>
          <a:p>
            <a:pPr lvl="0"/>
            <a:r>
              <a:rPr lang="da-DK" sz="2700" b="1" i="0" dirty="0" smtClean="0"/>
              <a:t>Observation:</a:t>
            </a:r>
            <a:endParaRPr lang="da-DK" sz="2700" i="0" dirty="0"/>
          </a:p>
        </p:txBody>
      </p:sp>
      <p:sp>
        <p:nvSpPr>
          <p:cNvPr id="3" name="Tekstboks 2"/>
          <p:cNvSpPr txBox="1"/>
          <p:nvPr/>
        </p:nvSpPr>
        <p:spPr>
          <a:xfrm>
            <a:off x="8057" y="349206"/>
            <a:ext cx="6338595" cy="553998"/>
          </a:xfrm>
          <a:prstGeom prst="rect">
            <a:avLst/>
          </a:prstGeom>
          <a:noFill/>
        </p:spPr>
        <p:txBody>
          <a:bodyPr wrap="none" rtlCol="0">
            <a:spAutoFit/>
          </a:bodyPr>
          <a:lstStyle/>
          <a:p>
            <a:r>
              <a:rPr lang="da-DK" sz="3000" b="1" i="0" dirty="0" smtClean="0"/>
              <a:t>Undersøgelsens empiriske fundament</a:t>
            </a:r>
            <a:endParaRPr lang="da-DK" sz="3000" b="1" i="0" dirty="0"/>
          </a:p>
        </p:txBody>
      </p:sp>
      <p:sp>
        <p:nvSpPr>
          <p:cNvPr id="5" name="Tekstboks 4"/>
          <p:cNvSpPr txBox="1"/>
          <p:nvPr/>
        </p:nvSpPr>
        <p:spPr>
          <a:xfrm>
            <a:off x="4139952" y="1887215"/>
            <a:ext cx="3165290" cy="461665"/>
          </a:xfrm>
          <a:prstGeom prst="rect">
            <a:avLst/>
          </a:prstGeom>
          <a:noFill/>
        </p:spPr>
        <p:txBody>
          <a:bodyPr wrap="none" rtlCol="0">
            <a:spAutoFit/>
          </a:bodyPr>
          <a:lstStyle/>
          <a:p>
            <a:r>
              <a:rPr lang="da-DK" sz="2400" i="0" dirty="0" smtClean="0"/>
              <a:t>10.828 elev-besvarelser.</a:t>
            </a:r>
            <a:endParaRPr lang="da-DK" dirty="0"/>
          </a:p>
        </p:txBody>
      </p:sp>
      <p:sp>
        <p:nvSpPr>
          <p:cNvPr id="6" name="Tekstboks 5"/>
          <p:cNvSpPr txBox="1"/>
          <p:nvPr/>
        </p:nvSpPr>
        <p:spPr>
          <a:xfrm>
            <a:off x="3131840" y="1412776"/>
            <a:ext cx="184731" cy="415498"/>
          </a:xfrm>
          <a:prstGeom prst="rect">
            <a:avLst/>
          </a:prstGeom>
          <a:noFill/>
        </p:spPr>
        <p:txBody>
          <a:bodyPr wrap="none" rtlCol="0">
            <a:spAutoFit/>
          </a:bodyPr>
          <a:lstStyle/>
          <a:p>
            <a:endParaRPr lang="da-DK" dirty="0"/>
          </a:p>
        </p:txBody>
      </p:sp>
      <p:sp>
        <p:nvSpPr>
          <p:cNvPr id="7" name="Tekstboks 6"/>
          <p:cNvSpPr txBox="1"/>
          <p:nvPr/>
        </p:nvSpPr>
        <p:spPr>
          <a:xfrm>
            <a:off x="1669127" y="3111351"/>
            <a:ext cx="5351145" cy="461665"/>
          </a:xfrm>
          <a:prstGeom prst="rect">
            <a:avLst/>
          </a:prstGeom>
          <a:noFill/>
        </p:spPr>
        <p:txBody>
          <a:bodyPr wrap="none" rtlCol="0">
            <a:spAutoFit/>
          </a:bodyPr>
          <a:lstStyle/>
          <a:p>
            <a:pPr lvl="0"/>
            <a:r>
              <a:rPr lang="da-DK" sz="2400" i="0" dirty="0" smtClean="0"/>
              <a:t>61 hhx-elever , 21 hhx-lærere og 3 ledere.</a:t>
            </a:r>
            <a:endParaRPr lang="da-DK" dirty="0"/>
          </a:p>
        </p:txBody>
      </p:sp>
      <p:sp>
        <p:nvSpPr>
          <p:cNvPr id="8" name="Tekstboks 7"/>
          <p:cNvSpPr txBox="1"/>
          <p:nvPr/>
        </p:nvSpPr>
        <p:spPr>
          <a:xfrm>
            <a:off x="2038830" y="4365104"/>
            <a:ext cx="4045338" cy="461665"/>
          </a:xfrm>
          <a:prstGeom prst="rect">
            <a:avLst/>
          </a:prstGeom>
          <a:noFill/>
        </p:spPr>
        <p:txBody>
          <a:bodyPr wrap="none" rtlCol="0">
            <a:spAutoFit/>
          </a:bodyPr>
          <a:lstStyle/>
          <a:p>
            <a:pPr lvl="0"/>
            <a:r>
              <a:rPr lang="da-DK" sz="2400" i="0" dirty="0" smtClean="0"/>
              <a:t>12 dages i 6 forskellige klasser.</a:t>
            </a:r>
            <a:endParaRPr lang="da-DK"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ssolv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p:cNvPicPr>
            <a:picLocks noChangeAspect="1" noChangeArrowheads="1"/>
          </p:cNvPicPr>
          <p:nvPr/>
        </p:nvPicPr>
        <p:blipFill>
          <a:blip r:embed="rId3" cstate="print"/>
          <a:srcRect/>
          <a:stretch>
            <a:fillRect/>
          </a:stretch>
        </p:blipFill>
        <p:spPr bwMode="auto">
          <a:xfrm>
            <a:off x="755576" y="1052736"/>
            <a:ext cx="7632848" cy="5805264"/>
          </a:xfrm>
          <a:prstGeom prst="rect">
            <a:avLst/>
          </a:prstGeom>
          <a:noFill/>
          <a:ln w="9525">
            <a:noFill/>
            <a:miter lim="800000"/>
            <a:headEnd/>
            <a:tailEnd/>
          </a:ln>
        </p:spPr>
      </p:pic>
      <p:sp>
        <p:nvSpPr>
          <p:cNvPr id="3" name="Tekstboks 2"/>
          <p:cNvSpPr txBox="1"/>
          <p:nvPr/>
        </p:nvSpPr>
        <p:spPr>
          <a:xfrm>
            <a:off x="-36512" y="277198"/>
            <a:ext cx="6415411" cy="523220"/>
          </a:xfrm>
          <a:prstGeom prst="rect">
            <a:avLst/>
          </a:prstGeom>
          <a:noFill/>
        </p:spPr>
        <p:txBody>
          <a:bodyPr wrap="none" rtlCol="0">
            <a:spAutoFit/>
          </a:bodyPr>
          <a:lstStyle/>
          <a:p>
            <a:r>
              <a:rPr lang="da-DK" sz="2800" b="1" i="0" dirty="0" smtClean="0"/>
              <a:t>Næsten alle er tilfredse med at gå på hhx</a:t>
            </a:r>
            <a:endParaRPr lang="da-DK" sz="2800" b="1" i="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idefod 1"/>
          <p:cNvSpPr>
            <a:spLocks noGrp="1"/>
          </p:cNvSpPr>
          <p:nvPr>
            <p:ph type="ftr" sz="quarter" idx="11"/>
          </p:nvPr>
        </p:nvSpPr>
        <p:spPr/>
        <p:txBody>
          <a:bodyPr/>
          <a:lstStyle/>
          <a:p>
            <a:pPr>
              <a:defRPr/>
            </a:pPr>
            <a:endParaRPr lang="en-GB" dirty="0"/>
          </a:p>
        </p:txBody>
      </p:sp>
      <p:sp>
        <p:nvSpPr>
          <p:cNvPr id="3" name="Pladsholder til diasnummer 2"/>
          <p:cNvSpPr>
            <a:spLocks noGrp="1"/>
          </p:cNvSpPr>
          <p:nvPr>
            <p:ph type="sldNum" sz="quarter" idx="12"/>
          </p:nvPr>
        </p:nvSpPr>
        <p:spPr/>
        <p:txBody>
          <a:bodyPr/>
          <a:lstStyle/>
          <a:p>
            <a:pPr>
              <a:defRPr/>
            </a:pPr>
            <a:fld id="{633DD69B-0AE3-4FC8-BBAA-DD2576014745}" type="slidenum">
              <a:rPr lang="en-GB" smtClean="0"/>
              <a:pPr>
                <a:defRPr/>
              </a:pPr>
              <a:t>4</a:t>
            </a:fld>
            <a:endParaRPr lang="en-GB" dirty="0"/>
          </a:p>
        </p:txBody>
      </p:sp>
      <p:graphicFrame>
        <p:nvGraphicFramePr>
          <p:cNvPr id="4" name="Diagram 3"/>
          <p:cNvGraphicFramePr/>
          <p:nvPr/>
        </p:nvGraphicFramePr>
        <p:xfrm>
          <a:off x="0" y="1052736"/>
          <a:ext cx="9144000" cy="5328593"/>
        </p:xfrm>
        <a:graphic>
          <a:graphicData uri="http://schemas.openxmlformats.org/drawingml/2006/chart">
            <c:chart xmlns:c="http://schemas.openxmlformats.org/drawingml/2006/chart" xmlns:r="http://schemas.openxmlformats.org/officeDocument/2006/relationships" r:id="rId3"/>
          </a:graphicData>
        </a:graphic>
      </p:graphicFrame>
      <p:sp>
        <p:nvSpPr>
          <p:cNvPr id="5" name="Rektangel 4"/>
          <p:cNvSpPr/>
          <p:nvPr/>
        </p:nvSpPr>
        <p:spPr>
          <a:xfrm>
            <a:off x="35496" y="188640"/>
            <a:ext cx="2784032" cy="646331"/>
          </a:xfrm>
          <a:prstGeom prst="rect">
            <a:avLst/>
          </a:prstGeom>
        </p:spPr>
        <p:txBody>
          <a:bodyPr wrap="none">
            <a:spAutoFit/>
          </a:bodyPr>
          <a:lstStyle/>
          <a:p>
            <a:pPr marL="457200" indent="-457200">
              <a:spcBef>
                <a:spcPct val="0"/>
              </a:spcBef>
              <a:spcAft>
                <a:spcPct val="0"/>
              </a:spcAft>
            </a:pPr>
            <a:r>
              <a:rPr lang="da-DK" sz="3600" b="1" i="0" dirty="0" smtClean="0"/>
              <a:t>Valget af hhx</a:t>
            </a:r>
            <a:endParaRPr lang="da-DK" sz="3600" b="1" i="0" dirty="0"/>
          </a:p>
        </p:txBody>
      </p:sp>
      <p:sp>
        <p:nvSpPr>
          <p:cNvPr id="6" name="Rektangel 5"/>
          <p:cNvSpPr/>
          <p:nvPr/>
        </p:nvSpPr>
        <p:spPr>
          <a:xfrm>
            <a:off x="0" y="1196752"/>
            <a:ext cx="8388424" cy="1440160"/>
          </a:xfrm>
          <a:prstGeom prst="rect">
            <a:avLst/>
          </a:prstGeom>
          <a:solidFill>
            <a:schemeClr val="accent1">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Rektangel 6"/>
          <p:cNvSpPr/>
          <p:nvPr/>
        </p:nvSpPr>
        <p:spPr>
          <a:xfrm>
            <a:off x="0" y="5085184"/>
            <a:ext cx="8316416" cy="360040"/>
          </a:xfrm>
          <a:prstGeom prst="rect">
            <a:avLst/>
          </a:prstGeom>
          <a:solidFill>
            <a:schemeClr val="accent1">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ssolv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idefod 1"/>
          <p:cNvSpPr>
            <a:spLocks noGrp="1"/>
          </p:cNvSpPr>
          <p:nvPr>
            <p:ph type="ftr" sz="quarter" idx="11"/>
          </p:nvPr>
        </p:nvSpPr>
        <p:spPr/>
        <p:txBody>
          <a:bodyPr/>
          <a:lstStyle/>
          <a:p>
            <a:pPr>
              <a:defRPr/>
            </a:pPr>
            <a:endParaRPr lang="en-GB" dirty="0"/>
          </a:p>
        </p:txBody>
      </p:sp>
      <p:sp>
        <p:nvSpPr>
          <p:cNvPr id="3" name="Pladsholder til diasnummer 2"/>
          <p:cNvSpPr>
            <a:spLocks noGrp="1"/>
          </p:cNvSpPr>
          <p:nvPr>
            <p:ph type="sldNum" sz="quarter" idx="12"/>
          </p:nvPr>
        </p:nvSpPr>
        <p:spPr/>
        <p:txBody>
          <a:bodyPr/>
          <a:lstStyle/>
          <a:p>
            <a:pPr>
              <a:defRPr/>
            </a:pPr>
            <a:fld id="{633DD69B-0AE3-4FC8-BBAA-DD2576014745}" type="slidenum">
              <a:rPr lang="en-GB" smtClean="0"/>
              <a:pPr>
                <a:defRPr/>
              </a:pPr>
              <a:t>5</a:t>
            </a:fld>
            <a:endParaRPr lang="en-GB" dirty="0"/>
          </a:p>
        </p:txBody>
      </p:sp>
      <p:sp>
        <p:nvSpPr>
          <p:cNvPr id="203778" name="Rectangle 2"/>
          <p:cNvSpPr>
            <a:spLocks noChangeArrowheads="1"/>
          </p:cNvSpPr>
          <p:nvPr/>
        </p:nvSpPr>
        <p:spPr bwMode="auto">
          <a:xfrm>
            <a:off x="0" y="5198423"/>
            <a:ext cx="9144000" cy="800219"/>
          </a:xfrm>
          <a:prstGeom prst="rect">
            <a:avLst/>
          </a:prstGeom>
          <a:noFill/>
          <a:ln w="9525" cap="flat" cmpd="sng" algn="ctr">
            <a:noFill/>
            <a:prstDash val="solid"/>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ts val="0"/>
              </a:spcBef>
              <a:spcAft>
                <a:spcPts val="0"/>
              </a:spcAft>
              <a:buClrTx/>
              <a:buSzTx/>
              <a:buFontTx/>
              <a:buNone/>
              <a:tabLst/>
            </a:pPr>
            <a:r>
              <a:rPr lang="da-DK" i="0" dirty="0" smtClean="0">
                <a:ea typeface="Times New Roman" pitchFamily="18" charset="0"/>
              </a:rPr>
              <a:t>”D</a:t>
            </a:r>
            <a:r>
              <a:rPr kumimoji="0" lang="da-DK" b="0" i="0" u="none" strike="noStrike" cap="none" normalizeH="0" baseline="0" dirty="0" smtClean="0">
                <a:ln>
                  <a:noFill/>
                </a:ln>
                <a:solidFill>
                  <a:srgbClr val="800000"/>
                </a:solidFill>
                <a:effectLst/>
                <a:latin typeface="Times New Roman" pitchFamily="18" charset="0"/>
                <a:ea typeface="Times New Roman" pitchFamily="18" charset="0"/>
              </a:rPr>
              <a:t>er mangler introduktion i forhold </a:t>
            </a:r>
          </a:p>
          <a:p>
            <a:pPr marL="0" marR="0" lvl="0" indent="0" algn="l" defTabSz="914400" rtl="0" eaLnBrk="0" fontAlgn="base" latinLnBrk="0" hangingPunct="0">
              <a:lnSpc>
                <a:spcPct val="100000"/>
              </a:lnSpc>
              <a:spcBef>
                <a:spcPts val="0"/>
              </a:spcBef>
              <a:spcAft>
                <a:spcPts val="0"/>
              </a:spcAft>
              <a:buClrTx/>
              <a:buSzTx/>
              <a:buFontTx/>
              <a:buNone/>
              <a:tabLst/>
            </a:pPr>
            <a:r>
              <a:rPr kumimoji="0" lang="da-DK" b="0" i="0" u="none" strike="noStrike" cap="none" normalizeH="0" baseline="0" dirty="0" smtClean="0">
                <a:ln>
                  <a:noFill/>
                </a:ln>
                <a:solidFill>
                  <a:srgbClr val="800000"/>
                </a:solidFill>
                <a:effectLst/>
                <a:latin typeface="Times New Roman" pitchFamily="18" charset="0"/>
                <a:ea typeface="Times New Roman" pitchFamily="18" charset="0"/>
              </a:rPr>
              <a:t>til at finde sig til rette socialt og / eller fagligt”:     </a:t>
            </a:r>
            <a:r>
              <a:rPr kumimoji="0" lang="da-DK" sz="2500" b="1" i="0" u="none" strike="noStrike" cap="none" normalizeH="0" baseline="0" dirty="0" smtClean="0">
                <a:ln>
                  <a:noFill/>
                </a:ln>
                <a:solidFill>
                  <a:srgbClr val="800000"/>
                </a:solidFill>
                <a:effectLst/>
                <a:latin typeface="Times New Roman" pitchFamily="18" charset="0"/>
                <a:ea typeface="Times New Roman" pitchFamily="18" charset="0"/>
              </a:rPr>
              <a:t>40 %</a:t>
            </a:r>
            <a:r>
              <a:rPr kumimoji="0" lang="da-DK" sz="2500" b="0" i="0" u="none" strike="noStrike" cap="none" normalizeH="0" baseline="0" dirty="0" smtClean="0">
                <a:ln>
                  <a:noFill/>
                </a:ln>
                <a:solidFill>
                  <a:srgbClr val="800000"/>
                </a:solidFill>
                <a:effectLst/>
                <a:latin typeface="Times New Roman" pitchFamily="18" charset="0"/>
                <a:ea typeface="Times New Roman" pitchFamily="18" charset="0"/>
              </a:rPr>
              <a:t> </a:t>
            </a:r>
            <a:endParaRPr lang="da-DK" sz="2500" i="0" dirty="0">
              <a:ea typeface="Times New Roman" pitchFamily="18" charset="0"/>
            </a:endParaRPr>
          </a:p>
        </p:txBody>
      </p:sp>
      <p:sp>
        <p:nvSpPr>
          <p:cNvPr id="203779" name="Rectangle 3"/>
          <p:cNvSpPr>
            <a:spLocks noChangeArrowheads="1"/>
          </p:cNvSpPr>
          <p:nvPr/>
        </p:nvSpPr>
        <p:spPr bwMode="auto">
          <a:xfrm>
            <a:off x="0" y="1700808"/>
            <a:ext cx="9144000" cy="2496068"/>
          </a:xfrm>
          <a:prstGeom prst="rect">
            <a:avLst/>
          </a:prstGeom>
          <a:noFill/>
          <a:ln w="9525" cap="flat" cmpd="sng" algn="ctr">
            <a:noFill/>
            <a:prstDash val="solid"/>
            <a:miter lim="800000"/>
            <a:headEnd/>
            <a:tailEnd/>
          </a:ln>
          <a:effectLst/>
        </p:spPr>
        <p:txBody>
          <a:bodyPr vert="horz" wrap="square" lIns="91440" tIns="45720" rIns="91440" bIns="45720" numCol="1" anchor="ctr" anchorCtr="0" compatLnSpc="1">
            <a:prstTxWarp prst="textNoShape">
              <a:avLst/>
            </a:prstTxWarp>
            <a:spAutoFit/>
          </a:bodyPr>
          <a:lstStyle/>
          <a:p>
            <a:pPr eaLnBrk="0" hangingPunct="0"/>
            <a:endParaRPr lang="da-DK" i="0" dirty="0" smtClean="0">
              <a:ea typeface="Times New Roman" pitchFamily="18" charset="0"/>
            </a:endParaRPr>
          </a:p>
          <a:p>
            <a:pPr marL="0" marR="0" lvl="0" indent="0" algn="l" defTabSz="914400" rtl="0" eaLnBrk="0" fontAlgn="base" latinLnBrk="0" hangingPunct="0">
              <a:lnSpc>
                <a:spcPct val="100000"/>
              </a:lnSpc>
              <a:spcBef>
                <a:spcPct val="10000"/>
              </a:spcBef>
              <a:spcAft>
                <a:spcPct val="10000"/>
              </a:spcAft>
              <a:buClrTx/>
              <a:buSzTx/>
              <a:buFontTx/>
              <a:buNone/>
              <a:tabLst/>
            </a:pPr>
            <a:r>
              <a:rPr kumimoji="0" lang="da-DK" b="1" u="none" strike="noStrike" cap="none" normalizeH="0" baseline="0" dirty="0" smtClean="0">
                <a:ln>
                  <a:noFill/>
                </a:ln>
                <a:solidFill>
                  <a:srgbClr val="800000"/>
                </a:solidFill>
                <a:effectLst/>
                <a:latin typeface="Times New Roman" pitchFamily="18" charset="0"/>
                <a:ea typeface="Times New Roman" pitchFamily="18" charset="0"/>
              </a:rPr>
              <a:t>Louise (1. år): </a:t>
            </a:r>
            <a:r>
              <a:rPr kumimoji="0" lang="da-DK" b="0" u="none" strike="noStrike" cap="none" normalizeH="0" baseline="0" dirty="0" smtClean="0">
                <a:ln>
                  <a:noFill/>
                </a:ln>
                <a:solidFill>
                  <a:srgbClr val="800000"/>
                </a:solidFill>
                <a:effectLst/>
                <a:latin typeface="Times New Roman" pitchFamily="18" charset="0"/>
                <a:ea typeface="Times New Roman" pitchFamily="18" charset="0"/>
              </a:rPr>
              <a:t>Sådan noget som afsætning, hvad det var, det var vi sådan i tvivl om. Det var et fag man ikke havde haft i folkeskolen, og ikke rigtig havde fået en præsentation af det, så det var sådan lidt. Ok vi kaster os bare ud i det, og så må vi se hvad det er. </a:t>
            </a:r>
            <a:endParaRPr kumimoji="0" lang="da-DK" b="0" u="none" strike="noStrike" cap="none" normalizeH="0" baseline="0" dirty="0" smtClean="0">
              <a:ln>
                <a:noFill/>
              </a:ln>
              <a:solidFill>
                <a:srgbClr val="800000"/>
              </a:solidFill>
              <a:effectLst/>
              <a:latin typeface="Times New Roman" pitchFamily="18" charset="0"/>
            </a:endParaRPr>
          </a:p>
          <a:p>
            <a:pPr marL="0" marR="0" lvl="0" indent="0" algn="l" defTabSz="914400" rtl="0" eaLnBrk="0" fontAlgn="base" latinLnBrk="0" hangingPunct="0">
              <a:lnSpc>
                <a:spcPct val="100000"/>
              </a:lnSpc>
              <a:spcBef>
                <a:spcPts val="600"/>
              </a:spcBef>
              <a:spcAft>
                <a:spcPct val="0"/>
              </a:spcAft>
              <a:buClrTx/>
              <a:buSzTx/>
              <a:buFontTx/>
              <a:buNone/>
              <a:tabLst/>
            </a:pPr>
            <a:r>
              <a:rPr kumimoji="0" lang="da-DK" b="1" u="none" strike="noStrike" cap="none" normalizeH="0" baseline="0" dirty="0" smtClean="0">
                <a:ln>
                  <a:noFill/>
                </a:ln>
                <a:solidFill>
                  <a:srgbClr val="800000"/>
                </a:solidFill>
                <a:effectLst/>
                <a:latin typeface="Times New Roman" pitchFamily="18" charset="0"/>
                <a:ea typeface="Times New Roman" pitchFamily="18" charset="0"/>
              </a:rPr>
              <a:t>Katja</a:t>
            </a:r>
            <a:r>
              <a:rPr kumimoji="0" lang="da-DK" b="0" u="none" strike="noStrike" cap="none" normalizeH="0" baseline="0" dirty="0" smtClean="0">
                <a:ln>
                  <a:noFill/>
                </a:ln>
                <a:solidFill>
                  <a:srgbClr val="800000"/>
                </a:solidFill>
                <a:effectLst/>
                <a:latin typeface="Times New Roman" pitchFamily="18" charset="0"/>
                <a:ea typeface="Times New Roman" pitchFamily="18" charset="0"/>
              </a:rPr>
              <a:t>. Det var i hvert fald også i starten, der var mange, der var forvirrede om, hvad egentlig forskellen var på fagene.  </a:t>
            </a:r>
            <a:endParaRPr kumimoji="0" lang="da-DK" b="0" u="none" strike="noStrike" cap="none" normalizeH="0" baseline="0" dirty="0" smtClean="0">
              <a:ln>
                <a:noFill/>
              </a:ln>
              <a:solidFill>
                <a:srgbClr val="800000"/>
              </a:solidFill>
              <a:effectLst/>
              <a:latin typeface="Times New Roman" pitchFamily="18" charset="0"/>
            </a:endParaRPr>
          </a:p>
        </p:txBody>
      </p:sp>
      <p:sp>
        <p:nvSpPr>
          <p:cNvPr id="7" name="Rektangel 6"/>
          <p:cNvSpPr/>
          <p:nvPr/>
        </p:nvSpPr>
        <p:spPr>
          <a:xfrm>
            <a:off x="35496" y="188640"/>
            <a:ext cx="2784032" cy="646331"/>
          </a:xfrm>
          <a:prstGeom prst="rect">
            <a:avLst/>
          </a:prstGeom>
        </p:spPr>
        <p:txBody>
          <a:bodyPr wrap="none">
            <a:spAutoFit/>
          </a:bodyPr>
          <a:lstStyle/>
          <a:p>
            <a:pPr marL="457200" indent="-457200">
              <a:spcBef>
                <a:spcPct val="0"/>
              </a:spcBef>
              <a:spcAft>
                <a:spcPct val="0"/>
              </a:spcAft>
            </a:pPr>
            <a:r>
              <a:rPr lang="da-DK" sz="3600" b="1" i="0" dirty="0" smtClean="0"/>
              <a:t>Valget af hhx</a:t>
            </a:r>
            <a:endParaRPr lang="da-DK" sz="3600" b="1" i="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03779"/>
                                        </p:tgtEl>
                                        <p:attrNameLst>
                                          <p:attrName>style.visibility</p:attrName>
                                        </p:attrNameLst>
                                      </p:cBhvr>
                                      <p:to>
                                        <p:strVal val="visible"/>
                                      </p:to>
                                    </p:set>
                                    <p:anim calcmode="lin" valueType="num">
                                      <p:cBhvr additive="base">
                                        <p:cTn id="7" dur="500" fill="hold"/>
                                        <p:tgtEl>
                                          <p:spTgt spid="203779"/>
                                        </p:tgtEl>
                                        <p:attrNameLst>
                                          <p:attrName>ppt_x</p:attrName>
                                        </p:attrNameLst>
                                      </p:cBhvr>
                                      <p:tavLst>
                                        <p:tav tm="0">
                                          <p:val>
                                            <p:strVal val="0-#ppt_w/2"/>
                                          </p:val>
                                        </p:tav>
                                        <p:tav tm="100000">
                                          <p:val>
                                            <p:strVal val="#ppt_x"/>
                                          </p:val>
                                        </p:tav>
                                      </p:tavLst>
                                    </p:anim>
                                    <p:anim calcmode="lin" valueType="num">
                                      <p:cBhvr additive="base">
                                        <p:cTn id="8" dur="500" fill="hold"/>
                                        <p:tgtEl>
                                          <p:spTgt spid="20377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03778"/>
                                        </p:tgtEl>
                                        <p:attrNameLst>
                                          <p:attrName>style.visibility</p:attrName>
                                        </p:attrNameLst>
                                      </p:cBhvr>
                                      <p:to>
                                        <p:strVal val="visible"/>
                                      </p:to>
                                    </p:set>
                                    <p:anim calcmode="lin" valueType="num">
                                      <p:cBhvr additive="base">
                                        <p:cTn id="13" dur="500" fill="hold"/>
                                        <p:tgtEl>
                                          <p:spTgt spid="203778"/>
                                        </p:tgtEl>
                                        <p:attrNameLst>
                                          <p:attrName>ppt_x</p:attrName>
                                        </p:attrNameLst>
                                      </p:cBhvr>
                                      <p:tavLst>
                                        <p:tav tm="0">
                                          <p:val>
                                            <p:strVal val="0-#ppt_w/2"/>
                                          </p:val>
                                        </p:tav>
                                        <p:tav tm="100000">
                                          <p:val>
                                            <p:strVal val="#ppt_x"/>
                                          </p:val>
                                        </p:tav>
                                      </p:tavLst>
                                    </p:anim>
                                    <p:anim calcmode="lin" valueType="num">
                                      <p:cBhvr additive="base">
                                        <p:cTn id="14" dur="500" fill="hold"/>
                                        <p:tgtEl>
                                          <p:spTgt spid="20377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778" grpId="0"/>
      <p:bldP spid="20377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idefod 1"/>
          <p:cNvSpPr>
            <a:spLocks noGrp="1"/>
          </p:cNvSpPr>
          <p:nvPr>
            <p:ph type="ftr" sz="quarter" idx="11"/>
          </p:nvPr>
        </p:nvSpPr>
        <p:spPr/>
        <p:txBody>
          <a:bodyPr/>
          <a:lstStyle/>
          <a:p>
            <a:pPr>
              <a:defRPr/>
            </a:pPr>
            <a:endParaRPr lang="en-GB" dirty="0"/>
          </a:p>
        </p:txBody>
      </p:sp>
      <p:sp>
        <p:nvSpPr>
          <p:cNvPr id="3" name="Pladsholder til diasnummer 2"/>
          <p:cNvSpPr>
            <a:spLocks noGrp="1"/>
          </p:cNvSpPr>
          <p:nvPr>
            <p:ph type="sldNum" sz="quarter" idx="12"/>
          </p:nvPr>
        </p:nvSpPr>
        <p:spPr/>
        <p:txBody>
          <a:bodyPr/>
          <a:lstStyle/>
          <a:p>
            <a:pPr>
              <a:defRPr/>
            </a:pPr>
            <a:fld id="{633DD69B-0AE3-4FC8-BBAA-DD2576014745}" type="slidenum">
              <a:rPr lang="en-GB" smtClean="0"/>
              <a:pPr>
                <a:defRPr/>
              </a:pPr>
              <a:t>6</a:t>
            </a:fld>
            <a:endParaRPr lang="en-GB" dirty="0"/>
          </a:p>
        </p:txBody>
      </p:sp>
      <p:sp>
        <p:nvSpPr>
          <p:cNvPr id="1025" name="Rectangle 1"/>
          <p:cNvSpPr>
            <a:spLocks noChangeArrowheads="1"/>
          </p:cNvSpPr>
          <p:nvPr/>
        </p:nvSpPr>
        <p:spPr bwMode="auto">
          <a:xfrm>
            <a:off x="0" y="5445224"/>
            <a:ext cx="9144000" cy="10618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a-DK" b="1" i="0" u="none" strike="noStrike" cap="none" normalizeH="0" baseline="0" dirty="0" smtClean="0">
                <a:ln>
                  <a:noFill/>
                </a:ln>
                <a:effectLst/>
                <a:latin typeface="Arial" pitchFamily="34" charset="0"/>
                <a:ea typeface="Times New Roman" pitchFamily="18" charset="0"/>
              </a:rPr>
              <a:t>Konklusion:</a:t>
            </a:r>
            <a:r>
              <a:rPr kumimoji="0" lang="da-DK" b="1" i="0" u="none" strike="noStrike" cap="none" normalizeH="0" dirty="0" smtClean="0">
                <a:ln>
                  <a:noFill/>
                </a:ln>
                <a:effectLst/>
                <a:latin typeface="Arial" pitchFamily="34" charset="0"/>
                <a:ea typeface="Times New Roman"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da-DK" b="1" i="0" u="none" strike="noStrike" cap="none" normalizeH="0" baseline="0" dirty="0" smtClean="0">
                <a:ln>
                  <a:noFill/>
                </a:ln>
                <a:effectLst/>
                <a:latin typeface="Arial" pitchFamily="34" charset="0"/>
                <a:ea typeface="Times New Roman" pitchFamily="18" charset="0"/>
              </a:rPr>
              <a:t>Familien og det nære netværk er særligt vigtige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da-DK" b="1" i="0" u="none" strike="noStrike" cap="none" normalizeH="0" baseline="0" dirty="0" smtClean="0">
                <a:ln>
                  <a:noFill/>
                </a:ln>
                <a:effectLst/>
                <a:latin typeface="Arial" pitchFamily="34" charset="0"/>
                <a:ea typeface="Times New Roman" pitchFamily="18" charset="0"/>
              </a:rPr>
              <a:t>for </a:t>
            </a:r>
            <a:r>
              <a:rPr kumimoji="0" lang="da-DK" b="1" u="none" strike="noStrike" cap="none" normalizeH="0" baseline="0" dirty="0" smtClean="0">
                <a:ln>
                  <a:noFill/>
                </a:ln>
                <a:effectLst/>
                <a:latin typeface="Arial" pitchFamily="34" charset="0"/>
                <a:ea typeface="Times New Roman" pitchFamily="18" charset="0"/>
              </a:rPr>
              <a:t>tvivlernes</a:t>
            </a:r>
            <a:r>
              <a:rPr kumimoji="0" lang="da-DK" b="1" i="0" u="none" strike="noStrike" cap="none" normalizeH="0" baseline="0" dirty="0" smtClean="0">
                <a:ln>
                  <a:noFill/>
                </a:ln>
                <a:effectLst/>
                <a:latin typeface="Arial" pitchFamily="34" charset="0"/>
                <a:ea typeface="Times New Roman" pitchFamily="18" charset="0"/>
              </a:rPr>
              <a:t> valg af hhx</a:t>
            </a:r>
          </a:p>
        </p:txBody>
      </p:sp>
      <p:sp>
        <p:nvSpPr>
          <p:cNvPr id="5" name="Rektangel 4"/>
          <p:cNvSpPr/>
          <p:nvPr/>
        </p:nvSpPr>
        <p:spPr>
          <a:xfrm>
            <a:off x="0" y="1210107"/>
            <a:ext cx="9144000" cy="1061829"/>
          </a:xfrm>
          <a:prstGeom prst="rect">
            <a:avLst/>
          </a:prstGeom>
        </p:spPr>
        <p:txBody>
          <a:bodyPr wrap="square">
            <a:spAutoFit/>
          </a:bodyPr>
          <a:lstStyle/>
          <a:p>
            <a:r>
              <a:rPr lang="da-DK" i="0" dirty="0" smtClean="0"/>
              <a:t>I tvivl om valget af hhx: 		</a:t>
            </a:r>
            <a:r>
              <a:rPr lang="da-DK" b="1" i="0" dirty="0" smtClean="0"/>
              <a:t>36 %</a:t>
            </a:r>
          </a:p>
          <a:p>
            <a:endParaRPr lang="da-DK" i="0" dirty="0" smtClean="0"/>
          </a:p>
          <a:p>
            <a:r>
              <a:rPr lang="da-DK" i="0" dirty="0" smtClean="0"/>
              <a:t>Overvejet stx som alternativ: 	</a:t>
            </a:r>
            <a:r>
              <a:rPr lang="da-DK" b="1" i="0" dirty="0" smtClean="0"/>
              <a:t>59 %</a:t>
            </a:r>
            <a:endParaRPr lang="da-DK" b="1" i="0" dirty="0"/>
          </a:p>
        </p:txBody>
      </p:sp>
      <p:sp>
        <p:nvSpPr>
          <p:cNvPr id="6" name="Rektangel 5"/>
          <p:cNvSpPr/>
          <p:nvPr/>
        </p:nvSpPr>
        <p:spPr>
          <a:xfrm>
            <a:off x="0" y="2708920"/>
            <a:ext cx="9144000" cy="2585323"/>
          </a:xfrm>
          <a:prstGeom prst="rect">
            <a:avLst/>
          </a:prstGeom>
        </p:spPr>
        <p:txBody>
          <a:bodyPr wrap="square">
            <a:spAutoFit/>
          </a:bodyPr>
          <a:lstStyle/>
          <a:p>
            <a:pPr>
              <a:spcAft>
                <a:spcPts val="600"/>
              </a:spcAft>
            </a:pPr>
            <a:r>
              <a:rPr lang="da-DK" i="0" dirty="0" smtClean="0">
                <a:cs typeface="Times New Roman" pitchFamily="18" charset="0"/>
              </a:rPr>
              <a:t>					</a:t>
            </a:r>
            <a:r>
              <a:rPr lang="da-DK" b="1" i="0" u="sng" dirty="0" smtClean="0">
                <a:cs typeface="Times New Roman" pitchFamily="18" charset="0"/>
              </a:rPr>
              <a:t>I tvivl</a:t>
            </a:r>
            <a:r>
              <a:rPr lang="da-DK" i="0" dirty="0" smtClean="0">
                <a:cs typeface="Times New Roman" pitchFamily="18" charset="0"/>
              </a:rPr>
              <a:t>		</a:t>
            </a:r>
            <a:r>
              <a:rPr lang="da-DK" b="1" i="0" u="sng" dirty="0" smtClean="0">
                <a:cs typeface="Times New Roman" pitchFamily="18" charset="0"/>
              </a:rPr>
              <a:t>Ikke i tvivl</a:t>
            </a:r>
          </a:p>
          <a:p>
            <a:r>
              <a:rPr lang="da-DK" i="0" dirty="0" smtClean="0">
                <a:cs typeface="Times New Roman" pitchFamily="18" charset="0"/>
              </a:rPr>
              <a:t>Besøg på uddannelsesinstitution : 		</a:t>
            </a:r>
            <a:r>
              <a:rPr lang="da-DK" b="1" i="0" dirty="0" smtClean="0">
                <a:cs typeface="Times New Roman" pitchFamily="18" charset="0"/>
              </a:rPr>
              <a:t>45 % 		54 % </a:t>
            </a:r>
            <a:r>
              <a:rPr lang="da-DK" i="0" dirty="0" smtClean="0">
                <a:cs typeface="Times New Roman" pitchFamily="18" charset="0"/>
              </a:rPr>
              <a:t>	</a:t>
            </a:r>
          </a:p>
          <a:p>
            <a:endParaRPr lang="da-DK" b="1" i="0" dirty="0" smtClean="0">
              <a:cs typeface="Times New Roman" pitchFamily="18" charset="0"/>
            </a:endParaRPr>
          </a:p>
          <a:p>
            <a:r>
              <a:rPr lang="da-DK" b="1" i="0" dirty="0" smtClean="0">
                <a:cs typeface="Times New Roman" pitchFamily="18" charset="0"/>
              </a:rPr>
              <a:t>Dernæst</a:t>
            </a:r>
            <a:r>
              <a:rPr lang="da-DK" i="0" dirty="0" smtClean="0">
                <a:cs typeface="Times New Roman" pitchFamily="18" charset="0"/>
              </a:rPr>
              <a:t>: </a:t>
            </a:r>
          </a:p>
          <a:p>
            <a:pPr>
              <a:spcBef>
                <a:spcPts val="1200"/>
              </a:spcBef>
              <a:spcAft>
                <a:spcPts val="0"/>
              </a:spcAft>
            </a:pPr>
            <a:r>
              <a:rPr lang="da-DK" i="0" dirty="0" smtClean="0">
                <a:cs typeface="Times New Roman" pitchFamily="18" charset="0"/>
              </a:rPr>
              <a:t>Venner / kæreste: 			</a:t>
            </a:r>
            <a:r>
              <a:rPr lang="da-DK" b="1" i="0" dirty="0" smtClean="0">
                <a:cs typeface="Times New Roman" pitchFamily="18" charset="0"/>
              </a:rPr>
              <a:t>38 % 		26 %</a:t>
            </a:r>
          </a:p>
          <a:p>
            <a:r>
              <a:rPr lang="da-DK" i="0" dirty="0" smtClean="0">
                <a:cs typeface="Times New Roman" pitchFamily="18" charset="0"/>
              </a:rPr>
              <a:t>Forældre: 				</a:t>
            </a:r>
            <a:r>
              <a:rPr lang="da-DK" b="1" i="0" dirty="0" smtClean="0">
                <a:cs typeface="Times New Roman" pitchFamily="18" charset="0"/>
              </a:rPr>
              <a:t>37 % 		28 % </a:t>
            </a:r>
          </a:p>
          <a:p>
            <a:r>
              <a:rPr lang="da-DK" i="0" dirty="0" smtClean="0">
                <a:cs typeface="Times New Roman" pitchFamily="18" charset="0"/>
              </a:rPr>
              <a:t>Vejleder (UU eller folkeskolen)		</a:t>
            </a:r>
            <a:r>
              <a:rPr lang="da-DK" b="1" i="0" dirty="0" smtClean="0">
                <a:cs typeface="Times New Roman" pitchFamily="18" charset="0"/>
              </a:rPr>
              <a:t>35 % 		32 %</a:t>
            </a:r>
            <a:endParaRPr lang="da-DK" b="1" i="0" dirty="0">
              <a:cs typeface="Times New Roman" pitchFamily="18" charset="0"/>
            </a:endParaRPr>
          </a:p>
        </p:txBody>
      </p:sp>
      <p:sp>
        <p:nvSpPr>
          <p:cNvPr id="7" name="Rektangel 6"/>
          <p:cNvSpPr/>
          <p:nvPr/>
        </p:nvSpPr>
        <p:spPr>
          <a:xfrm>
            <a:off x="35496" y="260648"/>
            <a:ext cx="4057521" cy="646331"/>
          </a:xfrm>
          <a:prstGeom prst="rect">
            <a:avLst/>
          </a:prstGeom>
        </p:spPr>
        <p:txBody>
          <a:bodyPr wrap="none">
            <a:spAutoFit/>
          </a:bodyPr>
          <a:lstStyle/>
          <a:p>
            <a:pPr marL="457200" indent="-457200">
              <a:spcBef>
                <a:spcPct val="0"/>
              </a:spcBef>
              <a:spcAft>
                <a:spcPct val="0"/>
              </a:spcAft>
            </a:pPr>
            <a:r>
              <a:rPr lang="da-DK" sz="3600" b="1" i="0" dirty="0" smtClean="0"/>
              <a:t>Tvivlernes valg hhx</a:t>
            </a:r>
            <a:endParaRPr lang="da-DK" sz="3600" b="1" i="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25"/>
                                        </p:tgtEl>
                                        <p:attrNameLst>
                                          <p:attrName>style.visibility</p:attrName>
                                        </p:attrNameLst>
                                      </p:cBhvr>
                                      <p:to>
                                        <p:strVal val="visible"/>
                                      </p:to>
                                    </p:set>
                                    <p:anim calcmode="lin" valueType="num">
                                      <p:cBhvr additive="base">
                                        <p:cTn id="13" dur="500" fill="hold"/>
                                        <p:tgtEl>
                                          <p:spTgt spid="1025"/>
                                        </p:tgtEl>
                                        <p:attrNameLst>
                                          <p:attrName>ppt_x</p:attrName>
                                        </p:attrNameLst>
                                      </p:cBhvr>
                                      <p:tavLst>
                                        <p:tav tm="0">
                                          <p:val>
                                            <p:strVal val="#ppt_x"/>
                                          </p:val>
                                        </p:tav>
                                        <p:tav tm="100000">
                                          <p:val>
                                            <p:strVal val="#ppt_x"/>
                                          </p:val>
                                        </p:tav>
                                      </p:tavLst>
                                    </p:anim>
                                    <p:anim calcmode="lin" valueType="num">
                                      <p:cBhvr additive="base">
                                        <p:cTn id="14" dur="500" fill="hold"/>
                                        <p:tgtEl>
                                          <p:spTgt spid="10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idefod 1"/>
          <p:cNvSpPr>
            <a:spLocks noGrp="1"/>
          </p:cNvSpPr>
          <p:nvPr>
            <p:ph type="ftr" sz="quarter" idx="11"/>
          </p:nvPr>
        </p:nvSpPr>
        <p:spPr/>
        <p:txBody>
          <a:bodyPr/>
          <a:lstStyle/>
          <a:p>
            <a:pPr>
              <a:defRPr/>
            </a:pPr>
            <a:endParaRPr lang="en-GB" dirty="0"/>
          </a:p>
        </p:txBody>
      </p:sp>
      <p:sp>
        <p:nvSpPr>
          <p:cNvPr id="3" name="Pladsholder til diasnummer 2"/>
          <p:cNvSpPr>
            <a:spLocks noGrp="1"/>
          </p:cNvSpPr>
          <p:nvPr>
            <p:ph type="sldNum" sz="quarter" idx="12"/>
          </p:nvPr>
        </p:nvSpPr>
        <p:spPr/>
        <p:txBody>
          <a:bodyPr/>
          <a:lstStyle/>
          <a:p>
            <a:pPr>
              <a:defRPr/>
            </a:pPr>
            <a:fld id="{633DD69B-0AE3-4FC8-BBAA-DD2576014745}" type="slidenum">
              <a:rPr lang="en-GB" smtClean="0"/>
              <a:pPr>
                <a:defRPr/>
              </a:pPr>
              <a:t>7</a:t>
            </a:fld>
            <a:endParaRPr lang="en-GB" dirty="0"/>
          </a:p>
        </p:txBody>
      </p:sp>
      <p:sp>
        <p:nvSpPr>
          <p:cNvPr id="4" name="Rektangel 3"/>
          <p:cNvSpPr/>
          <p:nvPr/>
        </p:nvSpPr>
        <p:spPr>
          <a:xfrm>
            <a:off x="0" y="1186006"/>
            <a:ext cx="9144000" cy="1785104"/>
          </a:xfrm>
          <a:prstGeom prst="rect">
            <a:avLst/>
          </a:prstGeom>
        </p:spPr>
        <p:txBody>
          <a:bodyPr wrap="square">
            <a:spAutoFit/>
          </a:bodyPr>
          <a:lstStyle/>
          <a:p>
            <a:pPr>
              <a:lnSpc>
                <a:spcPct val="150000"/>
              </a:lnSpc>
              <a:spcBef>
                <a:spcPts val="0"/>
              </a:spcBef>
              <a:spcAft>
                <a:spcPts val="0"/>
              </a:spcAft>
            </a:pPr>
            <a:r>
              <a:rPr lang="da-DK" i="0" dirty="0" smtClean="0"/>
              <a:t>Det faglige niveau var for højt: 		</a:t>
            </a:r>
            <a:r>
              <a:rPr lang="da-DK" b="1" i="0" dirty="0" smtClean="0"/>
              <a:t>32 %</a:t>
            </a:r>
            <a:endParaRPr lang="da-DK" i="0" dirty="0" smtClean="0"/>
          </a:p>
          <a:p>
            <a:pPr>
              <a:lnSpc>
                <a:spcPct val="150000"/>
              </a:lnSpc>
              <a:spcBef>
                <a:spcPts val="0"/>
              </a:spcBef>
              <a:spcAft>
                <a:spcPts val="0"/>
              </a:spcAft>
            </a:pPr>
            <a:r>
              <a:rPr lang="da-DK" i="0" dirty="0" smtClean="0"/>
              <a:t>Man skulle vænne sig til lærerne:		</a:t>
            </a:r>
            <a:r>
              <a:rPr lang="da-DK" b="1" i="0" dirty="0" smtClean="0"/>
              <a:t>66 %</a:t>
            </a:r>
            <a:endParaRPr lang="da-DK" i="0" dirty="0" smtClean="0"/>
          </a:p>
          <a:p>
            <a:pPr>
              <a:spcBef>
                <a:spcPts val="600"/>
              </a:spcBef>
              <a:spcAft>
                <a:spcPts val="0"/>
              </a:spcAft>
            </a:pPr>
            <a:r>
              <a:rPr lang="da-DK" i="0" dirty="0" smtClean="0"/>
              <a:t>Det er en anden måde </a:t>
            </a:r>
          </a:p>
          <a:p>
            <a:pPr>
              <a:spcBef>
                <a:spcPts val="0"/>
              </a:spcBef>
              <a:spcAft>
                <a:spcPts val="0"/>
              </a:spcAft>
            </a:pPr>
            <a:r>
              <a:rPr lang="da-DK" i="0" dirty="0" smtClean="0"/>
              <a:t>at tænke og lære på end i folkeskolen: 	</a:t>
            </a:r>
            <a:r>
              <a:rPr lang="da-DK" b="1" i="0" dirty="0" smtClean="0"/>
              <a:t>82 %</a:t>
            </a:r>
            <a:endParaRPr lang="da-DK" i="0" dirty="0"/>
          </a:p>
        </p:txBody>
      </p:sp>
      <p:sp>
        <p:nvSpPr>
          <p:cNvPr id="5" name="Tekstboks 4"/>
          <p:cNvSpPr txBox="1"/>
          <p:nvPr/>
        </p:nvSpPr>
        <p:spPr>
          <a:xfrm>
            <a:off x="-36512" y="344269"/>
            <a:ext cx="5915402" cy="492443"/>
          </a:xfrm>
          <a:prstGeom prst="rect">
            <a:avLst/>
          </a:prstGeom>
          <a:noFill/>
        </p:spPr>
        <p:txBody>
          <a:bodyPr wrap="none" rtlCol="0">
            <a:spAutoFit/>
          </a:bodyPr>
          <a:lstStyle/>
          <a:p>
            <a:r>
              <a:rPr lang="da-DK" sz="2600" b="1" i="0" dirty="0" smtClean="0">
                <a:latin typeface="Arial" pitchFamily="34" charset="0"/>
                <a:cs typeface="Arial" pitchFamily="34" charset="0"/>
              </a:rPr>
              <a:t>Det var svært at starte på hhx fordi: </a:t>
            </a:r>
            <a:endParaRPr lang="da-DK" sz="2600" b="1" i="0" dirty="0"/>
          </a:p>
        </p:txBody>
      </p:sp>
      <p:sp>
        <p:nvSpPr>
          <p:cNvPr id="102401" name="Rectangle 1"/>
          <p:cNvSpPr>
            <a:spLocks noChangeArrowheads="1"/>
          </p:cNvSpPr>
          <p:nvPr/>
        </p:nvSpPr>
        <p:spPr bwMode="auto">
          <a:xfrm>
            <a:off x="0" y="3375139"/>
            <a:ext cx="9144000" cy="278537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a-DK" sz="2200" b="1" i="0" u="none" strike="noStrike" cap="none" normalizeH="0" baseline="0" dirty="0" smtClean="0">
                <a:ln>
                  <a:noFill/>
                </a:ln>
                <a:effectLst/>
                <a:ea typeface="Times New Roman" pitchFamily="18" charset="0"/>
                <a:cs typeface="Times New Roman" pitchFamily="18" charset="0"/>
              </a:rPr>
              <a:t>Hhx som en fremmed verden:</a:t>
            </a:r>
          </a:p>
          <a:p>
            <a:pPr marL="0" marR="0" lvl="0" indent="0" algn="l" defTabSz="914400" rtl="0" eaLnBrk="1" fontAlgn="base" latinLnBrk="0" hangingPunct="1">
              <a:lnSpc>
                <a:spcPct val="100000"/>
              </a:lnSpc>
              <a:spcBef>
                <a:spcPts val="1200"/>
              </a:spcBef>
              <a:spcAft>
                <a:spcPct val="0"/>
              </a:spcAft>
              <a:buClrTx/>
              <a:buSzTx/>
              <a:buFontTx/>
              <a:buNone/>
              <a:tabLst/>
            </a:pPr>
            <a:r>
              <a:rPr kumimoji="0" lang="da-DK" sz="1900" b="1" u="none" strike="noStrike" cap="none" normalizeH="0" baseline="0" dirty="0" smtClean="0">
                <a:ln>
                  <a:noFill/>
                </a:ln>
                <a:effectLst/>
                <a:ea typeface="Times New Roman" pitchFamily="18" charset="0"/>
                <a:cs typeface="Times New Roman" pitchFamily="18" charset="0"/>
              </a:rPr>
              <a:t>Martin (2. år): </a:t>
            </a:r>
            <a:r>
              <a:rPr kumimoji="0" lang="da-DK" sz="1900" b="0" u="none" strike="noStrike" cap="none" normalizeH="0" baseline="0" dirty="0" smtClean="0">
                <a:ln>
                  <a:noFill/>
                </a:ln>
                <a:effectLst/>
                <a:ea typeface="Times New Roman" pitchFamily="18" charset="0"/>
                <a:cs typeface="Times New Roman" pitchFamily="18" charset="0"/>
              </a:rPr>
              <a:t>Det var en meget stor omvæltning. Jeg har ikke nogle storebrødre, jeg anede ikke en dyt om det her. Det virkede som alle vidste mere end mig herude. De kaldte timerne moduler, og jeg vidste ikke engang hvad et modul var, lige da de sagde det. Og nu skal I over i Siestaen, og alle vandrede bare helt naturligt derover og jeg anede ikke hvor det var. </a:t>
            </a:r>
            <a:endParaRPr kumimoji="0" lang="da-DK" sz="1900" b="0" u="none" strike="noStrike" cap="none" normalizeH="0" baseline="0" dirty="0" smtClean="0">
              <a:ln>
                <a:noFill/>
              </a:ln>
              <a:effectLst/>
              <a:cs typeface="Times New Roman" pitchFamily="18" charset="0"/>
            </a:endParaRPr>
          </a:p>
          <a:p>
            <a:pPr marL="0" marR="0" lvl="0" indent="0" algn="l" defTabSz="914400" rtl="0" eaLnBrk="0" fontAlgn="base" latinLnBrk="0" hangingPunct="0">
              <a:lnSpc>
                <a:spcPct val="100000"/>
              </a:lnSpc>
              <a:spcBef>
                <a:spcPts val="600"/>
              </a:spcBef>
              <a:spcAft>
                <a:spcPct val="0"/>
              </a:spcAft>
              <a:buClrTx/>
              <a:buSzTx/>
              <a:buFontTx/>
              <a:buNone/>
              <a:tabLst/>
            </a:pPr>
            <a:r>
              <a:rPr kumimoji="0" lang="da-DK" sz="1900" b="1" u="none" strike="noStrike" cap="none" normalizeH="0" baseline="0" dirty="0" smtClean="0">
                <a:ln>
                  <a:noFill/>
                </a:ln>
                <a:effectLst/>
                <a:ea typeface="Times New Roman" pitchFamily="18" charset="0"/>
                <a:cs typeface="Times New Roman" pitchFamily="18" charset="0"/>
              </a:rPr>
              <a:t>Int.: </a:t>
            </a:r>
            <a:r>
              <a:rPr kumimoji="0" lang="da-DK" sz="1900" b="0" u="none" strike="noStrike" cap="none" normalizeH="0" baseline="0" dirty="0" smtClean="0">
                <a:ln>
                  <a:noFill/>
                </a:ln>
                <a:effectLst/>
                <a:ea typeface="Times New Roman" pitchFamily="18" charset="0"/>
                <a:cs typeface="Times New Roman" pitchFamily="18" charset="0"/>
              </a:rPr>
              <a:t>Hvad gjorde du for at finde ud af, hvordan skolen hang sammen?</a:t>
            </a:r>
            <a:endParaRPr kumimoji="0" lang="da-DK" sz="1900" b="0" u="none" strike="noStrike" cap="none" normalizeH="0" baseline="0" dirty="0" smtClean="0">
              <a:ln>
                <a:noFill/>
              </a:ln>
              <a:effectLst/>
              <a:cs typeface="Times New Roman" pitchFamily="18" charset="0"/>
            </a:endParaRPr>
          </a:p>
          <a:p>
            <a:pPr marL="0" marR="0" lvl="0" indent="0" algn="l" defTabSz="914400" rtl="0" eaLnBrk="0" fontAlgn="base" latinLnBrk="0" hangingPunct="0">
              <a:lnSpc>
                <a:spcPct val="100000"/>
              </a:lnSpc>
              <a:spcBef>
                <a:spcPts val="600"/>
              </a:spcBef>
              <a:spcAft>
                <a:spcPct val="0"/>
              </a:spcAft>
              <a:buClrTx/>
              <a:buSzTx/>
              <a:buFontTx/>
              <a:buNone/>
              <a:tabLst/>
            </a:pPr>
            <a:r>
              <a:rPr kumimoji="0" lang="da-DK" sz="1900" b="1" u="none" strike="noStrike" cap="none" normalizeH="0" baseline="0" dirty="0" smtClean="0">
                <a:ln>
                  <a:noFill/>
                </a:ln>
                <a:effectLst/>
                <a:ea typeface="Times New Roman" pitchFamily="18" charset="0"/>
                <a:cs typeface="Times New Roman" pitchFamily="18" charset="0"/>
              </a:rPr>
              <a:t>Martin:</a:t>
            </a:r>
            <a:r>
              <a:rPr kumimoji="0" lang="da-DK" sz="1900" b="0" u="none" strike="noStrike" cap="none" normalizeH="0" baseline="0" dirty="0" smtClean="0">
                <a:ln>
                  <a:noFill/>
                </a:ln>
                <a:effectLst/>
                <a:ea typeface="Times New Roman" pitchFamily="18" charset="0"/>
                <a:cs typeface="Times New Roman" pitchFamily="18" charset="0"/>
              </a:rPr>
              <a:t> Observerede andre. Og spurgte. Jeg vil sige, da jeg skulle herud, jeg var så positiv omkring det hele, så jeg tog det bare som det kom, og var bare glad og tog imod det.</a:t>
            </a:r>
            <a:endParaRPr kumimoji="0" lang="da-DK" sz="1900" b="0" u="none" strike="noStrike" cap="none" normalizeH="0" baseline="0" dirty="0" smtClean="0">
              <a:ln>
                <a:noFill/>
              </a:ln>
              <a:effectLst/>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2401"/>
                                        </p:tgtEl>
                                        <p:attrNameLst>
                                          <p:attrName>style.visibility</p:attrName>
                                        </p:attrNameLst>
                                      </p:cBhvr>
                                      <p:to>
                                        <p:strVal val="visible"/>
                                      </p:to>
                                    </p:set>
                                    <p:anim calcmode="lin" valueType="num">
                                      <p:cBhvr additive="base">
                                        <p:cTn id="13" dur="500" fill="hold"/>
                                        <p:tgtEl>
                                          <p:spTgt spid="102401"/>
                                        </p:tgtEl>
                                        <p:attrNameLst>
                                          <p:attrName>ppt_x</p:attrName>
                                        </p:attrNameLst>
                                      </p:cBhvr>
                                      <p:tavLst>
                                        <p:tav tm="0">
                                          <p:val>
                                            <p:strVal val="#ppt_x"/>
                                          </p:val>
                                        </p:tav>
                                        <p:tav tm="100000">
                                          <p:val>
                                            <p:strVal val="#ppt_x"/>
                                          </p:val>
                                        </p:tav>
                                      </p:tavLst>
                                    </p:anim>
                                    <p:anim calcmode="lin" valueType="num">
                                      <p:cBhvr additive="base">
                                        <p:cTn id="14" dur="500" fill="hold"/>
                                        <p:tgtEl>
                                          <p:spTgt spid="10240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240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0" y="980728"/>
          <a:ext cx="9144000" cy="5616624"/>
        </p:xfrm>
        <a:graphic>
          <a:graphicData uri="http://schemas.openxmlformats.org/drawingml/2006/chart">
            <c:chart xmlns:c="http://schemas.openxmlformats.org/drawingml/2006/chart" xmlns:r="http://schemas.openxmlformats.org/officeDocument/2006/relationships" r:id="rId3"/>
          </a:graphicData>
        </a:graphic>
      </p:graphicFrame>
      <p:sp>
        <p:nvSpPr>
          <p:cNvPr id="8" name="Rektangel 7"/>
          <p:cNvSpPr/>
          <p:nvPr/>
        </p:nvSpPr>
        <p:spPr>
          <a:xfrm>
            <a:off x="0" y="5589240"/>
            <a:ext cx="7884368" cy="504056"/>
          </a:xfrm>
          <a:prstGeom prst="rect">
            <a:avLst/>
          </a:prstGeom>
          <a:solidFill>
            <a:schemeClr val="accent1">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Rektangel 8"/>
          <p:cNvSpPr/>
          <p:nvPr/>
        </p:nvSpPr>
        <p:spPr>
          <a:xfrm>
            <a:off x="0" y="2420888"/>
            <a:ext cx="7884368" cy="504056"/>
          </a:xfrm>
          <a:prstGeom prst="rect">
            <a:avLst/>
          </a:prstGeom>
          <a:solidFill>
            <a:schemeClr val="accent1">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5" name="Rektangel 4"/>
          <p:cNvSpPr/>
          <p:nvPr/>
        </p:nvSpPr>
        <p:spPr>
          <a:xfrm rot="10800000" flipV="1">
            <a:off x="0" y="3717032"/>
            <a:ext cx="7884368" cy="432048"/>
          </a:xfrm>
          <a:prstGeom prst="rect">
            <a:avLst/>
          </a:prstGeom>
          <a:solidFill>
            <a:schemeClr val="accent1">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Rektangel 5"/>
          <p:cNvSpPr/>
          <p:nvPr/>
        </p:nvSpPr>
        <p:spPr>
          <a:xfrm>
            <a:off x="0" y="1196752"/>
            <a:ext cx="7884368" cy="504056"/>
          </a:xfrm>
          <a:prstGeom prst="rect">
            <a:avLst/>
          </a:prstGeom>
          <a:solidFill>
            <a:schemeClr val="accent1">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Tekstboks 6"/>
          <p:cNvSpPr txBox="1"/>
          <p:nvPr/>
        </p:nvSpPr>
        <p:spPr>
          <a:xfrm>
            <a:off x="-36512" y="188640"/>
            <a:ext cx="6520824" cy="553998"/>
          </a:xfrm>
          <a:prstGeom prst="rect">
            <a:avLst/>
          </a:prstGeom>
          <a:noFill/>
        </p:spPr>
        <p:txBody>
          <a:bodyPr wrap="none" rtlCol="0">
            <a:spAutoFit/>
          </a:bodyPr>
          <a:lstStyle/>
          <a:p>
            <a:r>
              <a:rPr lang="da-DK" sz="3000" b="1" i="0" dirty="0" smtClean="0"/>
              <a:t>Elevernes oplevelse af lærerne - fagligt</a:t>
            </a:r>
            <a:endParaRPr lang="da-DK" sz="3000" b="1" i="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ssolv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ssolve">
                                      <p:cBhvr>
                                        <p:cTn id="17" dur="500"/>
                                        <p:tgtEl>
                                          <p:spTgt spid="9"/>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dissolve">
                                      <p:cBhvr>
                                        <p:cTn id="20" dur="500"/>
                                        <p:tgtEl>
                                          <p:spTgt spid="5"/>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dissolv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8" grpId="0" animBg="1"/>
      <p:bldP spid="9"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0" y="1628800"/>
            <a:ext cx="9144000" cy="1708160"/>
          </a:xfrm>
          <a:prstGeom prst="rect">
            <a:avLst/>
          </a:prstGeom>
        </p:spPr>
        <p:txBody>
          <a:bodyPr wrap="square">
            <a:spAutoFit/>
          </a:bodyPr>
          <a:lstStyle/>
          <a:p>
            <a:endParaRPr lang="da-DK" i="0" dirty="0" smtClean="0"/>
          </a:p>
          <a:p>
            <a:r>
              <a:rPr lang="da-DK" i="0" dirty="0" smtClean="0"/>
              <a:t>’Jeg oplever, at lærerne godt kan lide mig’: 	</a:t>
            </a:r>
            <a:r>
              <a:rPr lang="da-DK" b="1" i="0" dirty="0" smtClean="0"/>
              <a:t>84 %</a:t>
            </a:r>
          </a:p>
          <a:p>
            <a:endParaRPr lang="da-DK" i="0" dirty="0" smtClean="0"/>
          </a:p>
          <a:p>
            <a:endParaRPr lang="da-DK" i="0" dirty="0" smtClean="0"/>
          </a:p>
          <a:p>
            <a:r>
              <a:rPr lang="da-DK" i="0" dirty="0" smtClean="0"/>
              <a:t>’Jeg oplever en tæt og åben kontakt til lærerne: 	</a:t>
            </a:r>
            <a:r>
              <a:rPr lang="da-DK" b="1" i="0" dirty="0" smtClean="0"/>
              <a:t>57 %</a:t>
            </a:r>
            <a:endParaRPr lang="da-DK" dirty="0"/>
          </a:p>
        </p:txBody>
      </p:sp>
      <p:sp>
        <p:nvSpPr>
          <p:cNvPr id="3" name="Tekstboks 2"/>
          <p:cNvSpPr txBox="1"/>
          <p:nvPr/>
        </p:nvSpPr>
        <p:spPr>
          <a:xfrm>
            <a:off x="-36512" y="260648"/>
            <a:ext cx="6483954" cy="446276"/>
          </a:xfrm>
          <a:prstGeom prst="rect">
            <a:avLst/>
          </a:prstGeom>
          <a:noFill/>
        </p:spPr>
        <p:txBody>
          <a:bodyPr wrap="none" rtlCol="0">
            <a:spAutoFit/>
          </a:bodyPr>
          <a:lstStyle/>
          <a:p>
            <a:r>
              <a:rPr lang="da-DK" sz="2300" b="1" i="0" dirty="0" smtClean="0"/>
              <a:t>Elevernes oplevelse af lærerne – det sociale aspekt</a:t>
            </a:r>
            <a:endParaRPr lang="da-DK" sz="2300" dirty="0"/>
          </a:p>
        </p:txBody>
      </p:sp>
      <p:sp>
        <p:nvSpPr>
          <p:cNvPr id="82945" name="Rectangle 1"/>
          <p:cNvSpPr>
            <a:spLocks noChangeArrowheads="1"/>
          </p:cNvSpPr>
          <p:nvPr/>
        </p:nvSpPr>
        <p:spPr bwMode="auto">
          <a:xfrm>
            <a:off x="0" y="4175121"/>
            <a:ext cx="91440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a-DK" sz="2300" b="1" i="1" u="none" strike="noStrike" cap="none" normalizeH="0" baseline="0" dirty="0" smtClean="0">
                <a:ln>
                  <a:noFill/>
                </a:ln>
                <a:effectLst/>
                <a:ea typeface="Times New Roman" pitchFamily="18" charset="0"/>
                <a:cs typeface="Times New Roman" pitchFamily="18" charset="0"/>
              </a:rPr>
              <a:t>Lasse (1. år):</a:t>
            </a:r>
            <a:r>
              <a:rPr kumimoji="0" lang="da-DK" sz="2300" b="0" i="1" u="none" strike="noStrike" cap="none" normalizeH="0" baseline="0" dirty="0" smtClean="0">
                <a:ln>
                  <a:noFill/>
                </a:ln>
                <a:effectLst/>
                <a:ea typeface="Times New Roman" pitchFamily="18" charset="0"/>
                <a:cs typeface="Times New Roman" pitchFamily="18" charset="0"/>
              </a:rPr>
              <a:t> Selvom Lise, hun er den bedste lærer, så har vi overhovedet ikke noget personligt med hende. </a:t>
            </a:r>
            <a:endParaRPr kumimoji="0" lang="da-DK" sz="2300" b="0" i="0" u="none" strike="noStrike" cap="none" normalizeH="0" baseline="0" dirty="0" smtClean="0">
              <a:ln>
                <a:noFill/>
              </a:ln>
              <a:effectLst/>
              <a:cs typeface="Times New Roman" pitchFamily="18" charset="0"/>
            </a:endParaRPr>
          </a:p>
          <a:p>
            <a:pPr marL="0" marR="0" lvl="0" indent="0" algn="l" defTabSz="914400" rtl="0" eaLnBrk="0" fontAlgn="base" latinLnBrk="0" hangingPunct="0">
              <a:lnSpc>
                <a:spcPct val="100000"/>
              </a:lnSpc>
              <a:spcBef>
                <a:spcPts val="600"/>
              </a:spcBef>
              <a:spcAft>
                <a:spcPct val="0"/>
              </a:spcAft>
              <a:buClrTx/>
              <a:buSzTx/>
              <a:buFontTx/>
              <a:buNone/>
              <a:tabLst/>
            </a:pPr>
            <a:r>
              <a:rPr kumimoji="0" lang="da-DK" sz="2300" b="1" i="1" u="none" strike="noStrike" cap="none" normalizeH="0" baseline="0" dirty="0" smtClean="0">
                <a:ln>
                  <a:noFill/>
                </a:ln>
                <a:effectLst/>
                <a:ea typeface="Times New Roman" pitchFamily="18" charset="0"/>
                <a:cs typeface="Times New Roman" pitchFamily="18" charset="0"/>
              </a:rPr>
              <a:t>Pia: </a:t>
            </a:r>
            <a:r>
              <a:rPr kumimoji="0" lang="da-DK" sz="2300" b="0" i="1" u="none" strike="noStrike" cap="none" normalizeH="0" baseline="0" dirty="0" smtClean="0">
                <a:ln>
                  <a:noFill/>
                </a:ln>
                <a:effectLst/>
                <a:ea typeface="Times New Roman" pitchFamily="18" charset="0"/>
                <a:cs typeface="Times New Roman" pitchFamily="18" charset="0"/>
              </a:rPr>
              <a:t>Det sagde hun fra dag et af. Hvis vi havde noget privat, så skulle vi ikke komme og snakke til hende og hun ville ikke blande hendes </a:t>
            </a:r>
            <a:r>
              <a:rPr kumimoji="0" lang="da-DK" sz="2300" b="0" i="1" u="none" strike="noStrike" cap="none" normalizeH="0" baseline="0" dirty="0" err="1" smtClean="0">
                <a:ln>
                  <a:noFill/>
                </a:ln>
                <a:effectLst/>
                <a:ea typeface="Times New Roman" pitchFamily="18" charset="0"/>
                <a:cs typeface="Times New Roman" pitchFamily="18" charset="0"/>
              </a:rPr>
              <a:t>personliv</a:t>
            </a:r>
            <a:r>
              <a:rPr kumimoji="0" lang="da-DK" sz="2300" b="0" i="1" u="none" strike="noStrike" cap="none" normalizeH="0" baseline="0" dirty="0" smtClean="0">
                <a:ln>
                  <a:noFill/>
                </a:ln>
                <a:effectLst/>
                <a:ea typeface="Times New Roman" pitchFamily="18" charset="0"/>
                <a:cs typeface="Times New Roman" pitchFamily="18" charset="0"/>
              </a:rPr>
              <a:t> ind i det. </a:t>
            </a:r>
            <a:endParaRPr kumimoji="0" lang="da-DK" sz="2300" b="0" i="0" u="none" strike="noStrike" cap="none" normalizeH="0" baseline="0" dirty="0" smtClean="0">
              <a:ln>
                <a:noFill/>
              </a:ln>
              <a:effectLst/>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82945">
                                            <p:txEl>
                                              <p:pRg st="0" end="0"/>
                                            </p:txEl>
                                          </p:spTgt>
                                        </p:tgtEl>
                                        <p:attrNameLst>
                                          <p:attrName>style.visibility</p:attrName>
                                        </p:attrNameLst>
                                      </p:cBhvr>
                                      <p:to>
                                        <p:strVal val="visible"/>
                                      </p:to>
                                    </p:set>
                                    <p:anim calcmode="lin" valueType="num">
                                      <p:cBhvr additive="base">
                                        <p:cTn id="13" dur="500" fill="hold"/>
                                        <p:tgtEl>
                                          <p:spTgt spid="8294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82945">
                                            <p:txEl>
                                              <p:pRg st="0" end="0"/>
                                            </p:txEl>
                                          </p:spTgt>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82945">
                                            <p:txEl>
                                              <p:pRg st="1" end="1"/>
                                            </p:txEl>
                                          </p:spTgt>
                                        </p:tgtEl>
                                        <p:attrNameLst>
                                          <p:attrName>style.visibility</p:attrName>
                                        </p:attrNameLst>
                                      </p:cBhvr>
                                      <p:to>
                                        <p:strVal val="visible"/>
                                      </p:to>
                                    </p:set>
                                    <p:anim calcmode="lin" valueType="num">
                                      <p:cBhvr additive="base">
                                        <p:cTn id="17" dur="500" fill="hold"/>
                                        <p:tgtEl>
                                          <p:spTgt spid="82945">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2945">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1"/>
          <p:cNvSpPr>
            <a:spLocks noChangeArrowheads="1"/>
          </p:cNvSpPr>
          <p:nvPr/>
        </p:nvSpPr>
        <p:spPr bwMode="auto">
          <a:xfrm>
            <a:off x="0" y="1571015"/>
            <a:ext cx="9144000" cy="3447098"/>
          </a:xfrm>
          <a:prstGeom prst="rect">
            <a:avLst/>
          </a:prstGeom>
          <a:noFill/>
          <a:ln w="9525" cap="flat" cmpd="sng" algn="ctr">
            <a:noFill/>
            <a:prstDash val="solid"/>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da-DK" sz="2600" b="1" i="1" u="none" strike="noStrike" cap="none" normalizeH="0" baseline="0" dirty="0" smtClean="0">
                <a:ln>
                  <a:noFill/>
                </a:ln>
                <a:solidFill>
                  <a:srgbClr val="800000"/>
                </a:solidFill>
                <a:effectLst/>
                <a:latin typeface="Times New Roman" pitchFamily="18" charset="0"/>
                <a:ea typeface="Times New Roman" pitchFamily="18" charset="0"/>
              </a:rPr>
              <a:t>Frederikke (1. år): </a:t>
            </a:r>
            <a:r>
              <a:rPr kumimoji="0" lang="da-DK" sz="2600" i="1" u="none" strike="noStrike" cap="none" normalizeH="0" baseline="0" dirty="0" smtClean="0">
                <a:ln>
                  <a:noFill/>
                </a:ln>
                <a:solidFill>
                  <a:srgbClr val="800000"/>
                </a:solidFill>
                <a:effectLst/>
                <a:latin typeface="Times New Roman" pitchFamily="18" charset="0"/>
                <a:ea typeface="Times New Roman" pitchFamily="18" charset="0"/>
              </a:rPr>
              <a:t>D</a:t>
            </a:r>
            <a:r>
              <a:rPr kumimoji="0" lang="da-DK" sz="2600" b="0" i="1" u="none" strike="noStrike" cap="none" normalizeH="0" baseline="0" dirty="0" smtClean="0">
                <a:ln>
                  <a:noFill/>
                </a:ln>
                <a:solidFill>
                  <a:srgbClr val="800000"/>
                </a:solidFill>
                <a:effectLst/>
                <a:latin typeface="Times New Roman" pitchFamily="18" charset="0"/>
                <a:ea typeface="Times New Roman" pitchFamily="18" charset="0"/>
              </a:rPr>
              <a:t>er er mange lærere her, der kommer fra virksomheder og derfra her deres viden, men de har ikke taget nogen uddannelse i ligesom at være pædagogiske og lære fra sig.</a:t>
            </a:r>
            <a:endParaRPr kumimoji="0" lang="da-DK" sz="2600" b="0" i="1" u="none" strike="noStrike" cap="none" normalizeH="0" baseline="0" dirty="0" smtClean="0">
              <a:ln>
                <a:noFill/>
              </a:ln>
              <a:solidFill>
                <a:srgbClr val="800000"/>
              </a:solidFill>
              <a:effectLst/>
              <a:latin typeface="Times New Roman" pitchFamily="18" charset="0"/>
            </a:endParaRPr>
          </a:p>
          <a:p>
            <a:pPr marL="0" marR="0" lvl="0" indent="0" algn="l" defTabSz="914400" rtl="0" eaLnBrk="0" fontAlgn="base" latinLnBrk="0" hangingPunct="0">
              <a:lnSpc>
                <a:spcPct val="100000"/>
              </a:lnSpc>
              <a:spcBef>
                <a:spcPts val="600"/>
              </a:spcBef>
              <a:spcAft>
                <a:spcPct val="0"/>
              </a:spcAft>
              <a:buClrTx/>
              <a:buSzTx/>
              <a:buFontTx/>
              <a:buNone/>
              <a:tabLst/>
            </a:pPr>
            <a:r>
              <a:rPr kumimoji="0" lang="da-DK" sz="2600" b="1" i="1" u="none" strike="noStrike" cap="none" normalizeH="0" baseline="0" dirty="0" smtClean="0">
                <a:ln>
                  <a:noFill/>
                </a:ln>
                <a:solidFill>
                  <a:srgbClr val="800000"/>
                </a:solidFill>
                <a:effectLst/>
                <a:latin typeface="Times New Roman" pitchFamily="18" charset="0"/>
                <a:ea typeface="Times New Roman" pitchFamily="18" charset="0"/>
              </a:rPr>
              <a:t>Martin:</a:t>
            </a:r>
            <a:r>
              <a:rPr kumimoji="0" lang="da-DK" sz="2600" b="0" i="1" u="none" strike="noStrike" cap="none" normalizeH="0" baseline="0" dirty="0" smtClean="0">
                <a:ln>
                  <a:noFill/>
                </a:ln>
                <a:solidFill>
                  <a:srgbClr val="800000"/>
                </a:solidFill>
                <a:effectLst/>
                <a:latin typeface="Times New Roman" pitchFamily="18" charset="0"/>
                <a:ea typeface="Times New Roman" pitchFamily="18" charset="0"/>
              </a:rPr>
              <a:t> Sådan er det tit i folkeskolen, der er de sådan meget pædagogiske.</a:t>
            </a:r>
            <a:endParaRPr kumimoji="0" lang="da-DK" sz="2600" b="0" i="1" u="none" strike="noStrike" cap="none" normalizeH="0" baseline="0" dirty="0" smtClean="0">
              <a:ln>
                <a:noFill/>
              </a:ln>
              <a:solidFill>
                <a:srgbClr val="800000"/>
              </a:solidFill>
              <a:effectLst/>
              <a:latin typeface="Times New Roman" pitchFamily="18" charset="0"/>
            </a:endParaRPr>
          </a:p>
          <a:p>
            <a:pPr marL="0" marR="0" lvl="0" indent="0" algn="l" defTabSz="914400" rtl="0" eaLnBrk="0" fontAlgn="base" latinLnBrk="0" hangingPunct="0">
              <a:lnSpc>
                <a:spcPct val="100000"/>
              </a:lnSpc>
              <a:spcBef>
                <a:spcPts val="600"/>
              </a:spcBef>
              <a:spcAft>
                <a:spcPct val="0"/>
              </a:spcAft>
              <a:buClrTx/>
              <a:buSzTx/>
              <a:buFontTx/>
              <a:buNone/>
              <a:tabLst/>
            </a:pPr>
            <a:r>
              <a:rPr kumimoji="0" lang="da-DK" sz="2600" b="1" i="1" u="none" strike="noStrike" cap="none" normalizeH="0" baseline="0" dirty="0" smtClean="0">
                <a:ln>
                  <a:noFill/>
                </a:ln>
                <a:solidFill>
                  <a:srgbClr val="800000"/>
                </a:solidFill>
                <a:effectLst/>
                <a:latin typeface="Times New Roman" pitchFamily="18" charset="0"/>
                <a:ea typeface="Times New Roman" pitchFamily="18" charset="0"/>
              </a:rPr>
              <a:t>Frederikke:</a:t>
            </a:r>
            <a:r>
              <a:rPr kumimoji="0" lang="da-DK" sz="2600" b="0" i="1" u="none" strike="noStrike" cap="none" normalizeH="0" baseline="0" dirty="0" smtClean="0">
                <a:ln>
                  <a:noFill/>
                </a:ln>
                <a:solidFill>
                  <a:srgbClr val="800000"/>
                </a:solidFill>
                <a:effectLst/>
                <a:latin typeface="Times New Roman" pitchFamily="18" charset="0"/>
                <a:ea typeface="Times New Roman" pitchFamily="18" charset="0"/>
              </a:rPr>
              <a:t> Så på den måde er der forskel. Men altså folkene ved meget om deres fag, men de har bare svært ved at formidle det ud til andre.</a:t>
            </a:r>
            <a:endParaRPr kumimoji="0" lang="da-DK" sz="2600" b="0" i="1" u="none" strike="noStrike" cap="none" normalizeH="0" baseline="0" dirty="0" smtClean="0">
              <a:ln>
                <a:noFill/>
              </a:ln>
              <a:solidFill>
                <a:srgbClr val="800000"/>
              </a:solidFill>
              <a:effectLst/>
              <a:latin typeface="Times New Roman" pitchFamily="18" charset="0"/>
            </a:endParaRPr>
          </a:p>
        </p:txBody>
      </p:sp>
      <p:sp>
        <p:nvSpPr>
          <p:cNvPr id="4" name="Tekstboks 3"/>
          <p:cNvSpPr txBox="1"/>
          <p:nvPr/>
        </p:nvSpPr>
        <p:spPr>
          <a:xfrm>
            <a:off x="-36512" y="188640"/>
            <a:ext cx="4740400" cy="584775"/>
          </a:xfrm>
          <a:prstGeom prst="rect">
            <a:avLst/>
          </a:prstGeom>
          <a:noFill/>
        </p:spPr>
        <p:txBody>
          <a:bodyPr wrap="none" rtlCol="0">
            <a:spAutoFit/>
          </a:bodyPr>
          <a:lstStyle/>
          <a:p>
            <a:r>
              <a:rPr lang="da-DK" sz="3200" b="1" i="0" dirty="0" smtClean="0"/>
              <a:t>Formidling af fagligheden</a:t>
            </a:r>
            <a:endParaRPr lang="da-DK" sz="3200" b="1" i="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8305"/>
                                        </p:tgtEl>
                                        <p:attrNameLst>
                                          <p:attrName>style.visibility</p:attrName>
                                        </p:attrNameLst>
                                      </p:cBhvr>
                                      <p:to>
                                        <p:strVal val="visible"/>
                                      </p:to>
                                    </p:set>
                                    <p:anim calcmode="lin" valueType="num">
                                      <p:cBhvr additive="base">
                                        <p:cTn id="7" dur="500" fill="hold"/>
                                        <p:tgtEl>
                                          <p:spTgt spid="98305"/>
                                        </p:tgtEl>
                                        <p:attrNameLst>
                                          <p:attrName>ppt_x</p:attrName>
                                        </p:attrNameLst>
                                      </p:cBhvr>
                                      <p:tavLst>
                                        <p:tav tm="0">
                                          <p:val>
                                            <p:strVal val="0-#ppt_w/2"/>
                                          </p:val>
                                        </p:tav>
                                        <p:tav tm="100000">
                                          <p:val>
                                            <p:strVal val="#ppt_x"/>
                                          </p:val>
                                        </p:tav>
                                      </p:tavLst>
                                    </p:anim>
                                    <p:anim calcmode="lin" valueType="num">
                                      <p:cBhvr additive="base">
                                        <p:cTn id="8" dur="500" fill="hold"/>
                                        <p:tgtEl>
                                          <p:spTgt spid="983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0" y="3666797"/>
            <a:ext cx="9144000" cy="1061829"/>
          </a:xfrm>
          <a:prstGeom prst="rect">
            <a:avLst/>
          </a:prstGeom>
        </p:spPr>
        <p:txBody>
          <a:bodyPr wrap="square">
            <a:spAutoFit/>
          </a:bodyPr>
          <a:lstStyle/>
          <a:p>
            <a:endParaRPr lang="da-DK" dirty="0" smtClean="0"/>
          </a:p>
          <a:p>
            <a:r>
              <a:rPr lang="da-DK" b="1" i="0" dirty="0" smtClean="0"/>
              <a:t>”Lærernes tilbagemeldinger </a:t>
            </a:r>
          </a:p>
          <a:p>
            <a:r>
              <a:rPr lang="da-DK" b="1" i="0" dirty="0" smtClean="0"/>
              <a:t>på mit arbejde forbedrer min indsats”: </a:t>
            </a:r>
            <a:r>
              <a:rPr lang="da-DK" i="0" dirty="0" smtClean="0"/>
              <a:t>	</a:t>
            </a:r>
            <a:endParaRPr lang="da-DK" i="0" dirty="0"/>
          </a:p>
        </p:txBody>
      </p:sp>
      <p:sp>
        <p:nvSpPr>
          <p:cNvPr id="3" name="Tekstboks 2"/>
          <p:cNvSpPr txBox="1"/>
          <p:nvPr/>
        </p:nvSpPr>
        <p:spPr>
          <a:xfrm>
            <a:off x="0" y="1196752"/>
            <a:ext cx="5151073" cy="2015936"/>
          </a:xfrm>
          <a:prstGeom prst="rect">
            <a:avLst/>
          </a:prstGeom>
          <a:noFill/>
        </p:spPr>
        <p:txBody>
          <a:bodyPr wrap="square" rtlCol="0">
            <a:spAutoFit/>
          </a:bodyPr>
          <a:lstStyle/>
          <a:p>
            <a:pPr>
              <a:spcAft>
                <a:spcPts val="600"/>
              </a:spcAft>
              <a:buFont typeface="Arial" pitchFamily="34" charset="0"/>
              <a:buChar char="•"/>
            </a:pPr>
            <a:r>
              <a:rPr lang="da-DK" i="0" dirty="0" smtClean="0"/>
              <a:t> Variation i undervisningen</a:t>
            </a:r>
          </a:p>
          <a:p>
            <a:pPr>
              <a:spcAft>
                <a:spcPts val="600"/>
              </a:spcAft>
              <a:buFont typeface="Arial" pitchFamily="34" charset="0"/>
              <a:buChar char="•"/>
            </a:pPr>
            <a:r>
              <a:rPr lang="da-DK" i="0" dirty="0" smtClean="0"/>
              <a:t> Ligeværdig dialog</a:t>
            </a:r>
          </a:p>
          <a:p>
            <a:pPr>
              <a:spcAft>
                <a:spcPts val="600"/>
              </a:spcAft>
              <a:buFont typeface="Arial" pitchFamily="34" charset="0"/>
              <a:buChar char="•"/>
            </a:pPr>
            <a:r>
              <a:rPr lang="da-DK" i="0" dirty="0" smtClean="0"/>
              <a:t> Medinddragelse</a:t>
            </a:r>
          </a:p>
          <a:p>
            <a:pPr>
              <a:spcAft>
                <a:spcPts val="600"/>
              </a:spcAft>
              <a:buFont typeface="Arial" pitchFamily="34" charset="0"/>
              <a:buChar char="•"/>
            </a:pPr>
            <a:r>
              <a:rPr lang="da-DK" i="0" dirty="0" smtClean="0"/>
              <a:t> Tydelige og klare evalueringer</a:t>
            </a:r>
          </a:p>
          <a:p>
            <a:pPr>
              <a:spcAft>
                <a:spcPts val="600"/>
              </a:spcAft>
              <a:buFont typeface="Arial" pitchFamily="34" charset="0"/>
              <a:buChar char="•"/>
            </a:pPr>
            <a:r>
              <a:rPr lang="da-DK" i="0" dirty="0" smtClean="0"/>
              <a:t> Klare og tydelige krav og forventninger</a:t>
            </a:r>
          </a:p>
        </p:txBody>
      </p:sp>
      <p:sp>
        <p:nvSpPr>
          <p:cNvPr id="4" name="Tekstboks 3"/>
          <p:cNvSpPr txBox="1"/>
          <p:nvPr/>
        </p:nvSpPr>
        <p:spPr>
          <a:xfrm>
            <a:off x="26086" y="332656"/>
            <a:ext cx="6151684" cy="477054"/>
          </a:xfrm>
          <a:prstGeom prst="rect">
            <a:avLst/>
          </a:prstGeom>
          <a:noFill/>
        </p:spPr>
        <p:txBody>
          <a:bodyPr wrap="none" rtlCol="0">
            <a:spAutoFit/>
          </a:bodyPr>
          <a:lstStyle/>
          <a:p>
            <a:r>
              <a:rPr lang="da-DK" sz="2500" b="1" i="0" dirty="0" smtClean="0"/>
              <a:t>Elevernes anbefalinger til god undervisning</a:t>
            </a:r>
            <a:endParaRPr lang="da-DK" sz="2500" b="1" i="0" dirty="0"/>
          </a:p>
        </p:txBody>
      </p:sp>
      <p:sp>
        <p:nvSpPr>
          <p:cNvPr id="5" name="Tekstboks 4"/>
          <p:cNvSpPr txBox="1"/>
          <p:nvPr/>
        </p:nvSpPr>
        <p:spPr>
          <a:xfrm>
            <a:off x="4860032" y="4278868"/>
            <a:ext cx="1107996" cy="446276"/>
          </a:xfrm>
          <a:prstGeom prst="rect">
            <a:avLst/>
          </a:prstGeom>
          <a:noFill/>
        </p:spPr>
        <p:txBody>
          <a:bodyPr wrap="none" rtlCol="0">
            <a:spAutoFit/>
          </a:bodyPr>
          <a:lstStyle/>
          <a:p>
            <a:r>
              <a:rPr lang="da-DK" sz="2300" b="1" i="0" dirty="0" smtClean="0"/>
              <a:t>70 %</a:t>
            </a:r>
            <a:r>
              <a:rPr lang="da-DK" sz="2300" i="0" dirty="0" smtClean="0"/>
              <a:t> 	</a:t>
            </a:r>
            <a:endParaRPr lang="da-DK" sz="2300" dirty="0"/>
          </a:p>
        </p:txBody>
      </p:sp>
      <p:sp>
        <p:nvSpPr>
          <p:cNvPr id="6" name="Tekstboks 5"/>
          <p:cNvSpPr txBox="1"/>
          <p:nvPr/>
        </p:nvSpPr>
        <p:spPr>
          <a:xfrm>
            <a:off x="4924903" y="5570656"/>
            <a:ext cx="1107996" cy="415498"/>
          </a:xfrm>
          <a:prstGeom prst="rect">
            <a:avLst/>
          </a:prstGeom>
          <a:noFill/>
        </p:spPr>
        <p:txBody>
          <a:bodyPr wrap="none" rtlCol="0">
            <a:spAutoFit/>
          </a:bodyPr>
          <a:lstStyle/>
          <a:p>
            <a:r>
              <a:rPr lang="da-DK" b="1" i="0" dirty="0" smtClean="0"/>
              <a:t> 	</a:t>
            </a:r>
            <a:endParaRPr lang="da-DK" dirty="0"/>
          </a:p>
        </p:txBody>
      </p:sp>
      <p:sp>
        <p:nvSpPr>
          <p:cNvPr id="7" name="Tekstboks 6"/>
          <p:cNvSpPr txBox="1"/>
          <p:nvPr/>
        </p:nvSpPr>
        <p:spPr>
          <a:xfrm>
            <a:off x="-13290" y="5445224"/>
            <a:ext cx="9157290" cy="769441"/>
          </a:xfrm>
          <a:prstGeom prst="rect">
            <a:avLst/>
          </a:prstGeom>
          <a:noFill/>
        </p:spPr>
        <p:txBody>
          <a:bodyPr wrap="square" rtlCol="0">
            <a:spAutoFit/>
          </a:bodyPr>
          <a:lstStyle/>
          <a:p>
            <a:r>
              <a:rPr lang="da-DK" b="1" i="0" dirty="0" smtClean="0"/>
              <a:t>”Det er svært at gennemskue hvad </a:t>
            </a:r>
          </a:p>
          <a:p>
            <a:r>
              <a:rPr lang="da-DK" b="1" i="0" dirty="0" smtClean="0"/>
              <a:t>der skal til, for at få gode karakterer”:	     </a:t>
            </a:r>
            <a:r>
              <a:rPr lang="da-DK" sz="2300" b="1" i="0" dirty="0" smtClean="0"/>
              <a:t>41 %</a:t>
            </a:r>
            <a:r>
              <a:rPr lang="da-DK" b="1" i="0" dirty="0" smtClean="0"/>
              <a:t> </a:t>
            </a:r>
            <a:r>
              <a:rPr lang="da-DK" i="0" dirty="0" smtClean="0"/>
              <a:t>	</a:t>
            </a:r>
            <a:endParaRPr lang="da-DK"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ssolve">
                                      <p:cBhvr>
                                        <p:cTn id="13" dur="500"/>
                                        <p:tgtEl>
                                          <p:spTgt spid="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dissolv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7" name="Rectangle 1"/>
          <p:cNvSpPr>
            <a:spLocks noChangeArrowheads="1"/>
          </p:cNvSpPr>
          <p:nvPr/>
        </p:nvSpPr>
        <p:spPr bwMode="auto">
          <a:xfrm>
            <a:off x="0" y="1016143"/>
            <a:ext cx="9144000" cy="5386090"/>
          </a:xfrm>
          <a:prstGeom prst="rect">
            <a:avLst/>
          </a:prstGeom>
          <a:noFill/>
          <a:ln w="9525" cap="flat" cmpd="sng" algn="ctr">
            <a:noFill/>
            <a:prstDash val="solid"/>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da-DK" sz="1900" b="1" i="1" u="none" strike="noStrike" cap="none" normalizeH="0" baseline="0" dirty="0" smtClean="0">
                <a:ln>
                  <a:noFill/>
                </a:ln>
                <a:solidFill>
                  <a:srgbClr val="800000"/>
                </a:solidFill>
                <a:effectLst/>
                <a:latin typeface="Times New Roman" pitchFamily="18" charset="0"/>
                <a:ea typeface="Times New Roman" pitchFamily="18" charset="0"/>
              </a:rPr>
              <a:t>Int:</a:t>
            </a:r>
            <a:r>
              <a:rPr kumimoji="0" lang="da-DK" sz="1900" b="0" i="1" u="none" strike="noStrike" cap="none" normalizeH="0" baseline="0" dirty="0" smtClean="0">
                <a:ln>
                  <a:noFill/>
                </a:ln>
                <a:solidFill>
                  <a:srgbClr val="800000"/>
                </a:solidFill>
                <a:effectLst/>
                <a:latin typeface="Times New Roman" pitchFamily="18" charset="0"/>
                <a:ea typeface="Times New Roman" pitchFamily="18" charset="0"/>
              </a:rPr>
              <a:t> Hvad med fagene? Hvad for nogle fag kan I godt lide?</a:t>
            </a:r>
            <a:endParaRPr kumimoji="0" lang="da-DK" sz="1900" b="0" i="1" u="none" strike="noStrike" cap="none" normalizeH="0" baseline="0" dirty="0" smtClean="0">
              <a:ln>
                <a:noFill/>
              </a:ln>
              <a:solidFill>
                <a:srgbClr val="800000"/>
              </a:solidFill>
              <a:effectLst/>
              <a:latin typeface="Times New Roman" pitchFamily="18" charset="0"/>
            </a:endParaRPr>
          </a:p>
          <a:p>
            <a:pPr marL="0" marR="0" lvl="0" indent="0" algn="l" defTabSz="914400" rtl="0" eaLnBrk="0" fontAlgn="base" latinLnBrk="0" hangingPunct="0">
              <a:lnSpc>
                <a:spcPct val="100000"/>
              </a:lnSpc>
              <a:spcBef>
                <a:spcPts val="600"/>
              </a:spcBef>
              <a:spcAft>
                <a:spcPct val="0"/>
              </a:spcAft>
              <a:buClrTx/>
              <a:buSzTx/>
              <a:buFontTx/>
              <a:buNone/>
              <a:tabLst/>
            </a:pPr>
            <a:r>
              <a:rPr kumimoji="0" lang="da-DK" sz="1900" b="1" i="1" u="none" strike="noStrike" cap="none" normalizeH="0" baseline="0" dirty="0" smtClean="0">
                <a:ln>
                  <a:noFill/>
                </a:ln>
                <a:solidFill>
                  <a:srgbClr val="800000"/>
                </a:solidFill>
                <a:effectLst/>
                <a:latin typeface="Times New Roman" pitchFamily="18" charset="0"/>
                <a:ea typeface="Times New Roman" pitchFamily="18" charset="0"/>
              </a:rPr>
              <a:t>Thomas (2. år):</a:t>
            </a:r>
            <a:r>
              <a:rPr kumimoji="0" lang="da-DK" sz="1900" b="0" i="1" u="none" strike="noStrike" cap="none" normalizeH="0" baseline="0" dirty="0" smtClean="0">
                <a:ln>
                  <a:noFill/>
                </a:ln>
                <a:solidFill>
                  <a:srgbClr val="800000"/>
                </a:solidFill>
                <a:effectLst/>
                <a:latin typeface="Times New Roman" pitchFamily="18" charset="0"/>
                <a:ea typeface="Times New Roman" pitchFamily="18" charset="0"/>
              </a:rPr>
              <a:t> Jeg kan bedst lide de dér handelsorienterede fag. Virksomhedsøkonomi, afsætning.</a:t>
            </a:r>
            <a:endParaRPr kumimoji="0" lang="da-DK" sz="1900" b="0" i="1" u="none" strike="noStrike" cap="none" normalizeH="0" baseline="0" dirty="0" smtClean="0">
              <a:ln>
                <a:noFill/>
              </a:ln>
              <a:solidFill>
                <a:srgbClr val="800000"/>
              </a:solidFill>
              <a:effectLst/>
              <a:latin typeface="Times New Roman" pitchFamily="18" charset="0"/>
            </a:endParaRPr>
          </a:p>
          <a:p>
            <a:pPr marL="0" marR="0" lvl="0" indent="0" algn="l" defTabSz="914400" rtl="0" eaLnBrk="0" fontAlgn="base" latinLnBrk="0" hangingPunct="0">
              <a:lnSpc>
                <a:spcPct val="100000"/>
              </a:lnSpc>
              <a:spcBef>
                <a:spcPts val="600"/>
              </a:spcBef>
              <a:spcAft>
                <a:spcPct val="0"/>
              </a:spcAft>
              <a:buClrTx/>
              <a:buSzTx/>
              <a:buFontTx/>
              <a:buNone/>
              <a:tabLst/>
            </a:pPr>
            <a:r>
              <a:rPr kumimoji="0" lang="da-DK" sz="1900" b="1" i="1" u="none" strike="noStrike" cap="none" normalizeH="0" baseline="0" dirty="0" smtClean="0">
                <a:ln>
                  <a:noFill/>
                </a:ln>
                <a:solidFill>
                  <a:srgbClr val="800000"/>
                </a:solidFill>
                <a:effectLst/>
                <a:latin typeface="Times New Roman" pitchFamily="18" charset="0"/>
                <a:ea typeface="Times New Roman" pitchFamily="18" charset="0"/>
              </a:rPr>
              <a:t>Allan:</a:t>
            </a:r>
            <a:r>
              <a:rPr kumimoji="0" lang="da-DK" sz="1900" b="0" i="1" u="none" strike="noStrike" cap="none" normalizeH="0" baseline="0" dirty="0" smtClean="0">
                <a:ln>
                  <a:noFill/>
                </a:ln>
                <a:solidFill>
                  <a:srgbClr val="800000"/>
                </a:solidFill>
                <a:effectLst/>
                <a:latin typeface="Times New Roman" pitchFamily="18" charset="0"/>
                <a:ea typeface="Times New Roman" pitchFamily="18" charset="0"/>
              </a:rPr>
              <a:t> Og samtidshistorie også.</a:t>
            </a:r>
            <a:endParaRPr kumimoji="0" lang="da-DK" sz="1900" b="0" i="1" u="none" strike="noStrike" cap="none" normalizeH="0" baseline="0" dirty="0" smtClean="0">
              <a:ln>
                <a:noFill/>
              </a:ln>
              <a:solidFill>
                <a:srgbClr val="800000"/>
              </a:solidFill>
              <a:effectLst/>
              <a:latin typeface="Times New Roman" pitchFamily="18" charset="0"/>
            </a:endParaRPr>
          </a:p>
          <a:p>
            <a:pPr marL="0" marR="0" lvl="0" indent="0" algn="l" defTabSz="914400" rtl="0" eaLnBrk="0" fontAlgn="base" latinLnBrk="0" hangingPunct="0">
              <a:lnSpc>
                <a:spcPct val="100000"/>
              </a:lnSpc>
              <a:spcBef>
                <a:spcPts val="600"/>
              </a:spcBef>
              <a:spcAft>
                <a:spcPct val="0"/>
              </a:spcAft>
              <a:buClrTx/>
              <a:buSzTx/>
              <a:buFontTx/>
              <a:buNone/>
              <a:tabLst/>
            </a:pPr>
            <a:r>
              <a:rPr kumimoji="0" lang="da-DK" sz="1900" b="1" i="1" u="none" strike="noStrike" cap="none" normalizeH="0" baseline="0" dirty="0" smtClean="0">
                <a:ln>
                  <a:noFill/>
                </a:ln>
                <a:solidFill>
                  <a:srgbClr val="800000"/>
                </a:solidFill>
                <a:effectLst/>
                <a:latin typeface="Times New Roman" pitchFamily="18" charset="0"/>
                <a:ea typeface="Times New Roman" pitchFamily="18" charset="0"/>
              </a:rPr>
              <a:t>Thomas:</a:t>
            </a:r>
            <a:r>
              <a:rPr kumimoji="0" lang="da-DK" sz="1900" b="0" i="1" u="none" strike="noStrike" cap="none" normalizeH="0" baseline="0" dirty="0" smtClean="0">
                <a:ln>
                  <a:noFill/>
                </a:ln>
                <a:solidFill>
                  <a:srgbClr val="800000"/>
                </a:solidFill>
                <a:effectLst/>
                <a:latin typeface="Times New Roman" pitchFamily="18" charset="0"/>
                <a:ea typeface="Times New Roman" pitchFamily="18" charset="0"/>
              </a:rPr>
              <a:t> Ja, det er altså godt!</a:t>
            </a:r>
            <a:endParaRPr kumimoji="0" lang="da-DK" sz="1900" b="0" i="1" u="none" strike="noStrike" cap="none" normalizeH="0" baseline="0" dirty="0" smtClean="0">
              <a:ln>
                <a:noFill/>
              </a:ln>
              <a:solidFill>
                <a:srgbClr val="800000"/>
              </a:solidFill>
              <a:effectLst/>
              <a:latin typeface="Times New Roman" pitchFamily="18" charset="0"/>
            </a:endParaRPr>
          </a:p>
          <a:p>
            <a:pPr marL="0" marR="0" lvl="0" indent="0" algn="l" defTabSz="914400" rtl="0" eaLnBrk="0" fontAlgn="base" latinLnBrk="0" hangingPunct="0">
              <a:lnSpc>
                <a:spcPct val="100000"/>
              </a:lnSpc>
              <a:spcBef>
                <a:spcPts val="600"/>
              </a:spcBef>
              <a:spcAft>
                <a:spcPct val="0"/>
              </a:spcAft>
              <a:buClrTx/>
              <a:buSzTx/>
              <a:buFontTx/>
              <a:buNone/>
              <a:tabLst/>
            </a:pPr>
            <a:r>
              <a:rPr kumimoji="0" lang="da-DK" sz="1900" b="1" i="1" u="none" strike="noStrike" cap="none" normalizeH="0" baseline="0" dirty="0" smtClean="0">
                <a:ln>
                  <a:noFill/>
                </a:ln>
                <a:solidFill>
                  <a:srgbClr val="800000"/>
                </a:solidFill>
                <a:effectLst/>
                <a:latin typeface="Times New Roman" pitchFamily="18" charset="0"/>
                <a:ea typeface="Times New Roman" pitchFamily="18" charset="0"/>
              </a:rPr>
              <a:t>Tais:</a:t>
            </a:r>
            <a:r>
              <a:rPr kumimoji="0" lang="da-DK" sz="1900" b="0" i="1" u="none" strike="noStrike" cap="none" normalizeH="0" baseline="0" dirty="0" smtClean="0">
                <a:ln>
                  <a:noFill/>
                </a:ln>
                <a:solidFill>
                  <a:srgbClr val="800000"/>
                </a:solidFill>
                <a:effectLst/>
                <a:latin typeface="Times New Roman" pitchFamily="18" charset="0"/>
                <a:ea typeface="Times New Roman" pitchFamily="18" charset="0"/>
              </a:rPr>
              <a:t> Men det er på grund af læreren!</a:t>
            </a:r>
            <a:endParaRPr kumimoji="0" lang="da-DK" sz="1900" b="0" i="1" u="none" strike="noStrike" cap="none" normalizeH="0" baseline="0" dirty="0" smtClean="0">
              <a:ln>
                <a:noFill/>
              </a:ln>
              <a:solidFill>
                <a:srgbClr val="800000"/>
              </a:solidFill>
              <a:effectLst/>
              <a:latin typeface="Times New Roman" pitchFamily="18" charset="0"/>
            </a:endParaRPr>
          </a:p>
          <a:p>
            <a:pPr marL="0" marR="0" lvl="0" indent="0" algn="l" defTabSz="914400" rtl="0" eaLnBrk="0" fontAlgn="base" latinLnBrk="0" hangingPunct="0">
              <a:lnSpc>
                <a:spcPct val="100000"/>
              </a:lnSpc>
              <a:spcBef>
                <a:spcPts val="600"/>
              </a:spcBef>
              <a:spcAft>
                <a:spcPct val="0"/>
              </a:spcAft>
              <a:buClrTx/>
              <a:buSzTx/>
              <a:buFontTx/>
              <a:buNone/>
              <a:tabLst/>
            </a:pPr>
            <a:r>
              <a:rPr kumimoji="0" lang="da-DK" sz="1900" b="1" i="1" u="none" strike="noStrike" cap="none" normalizeH="0" baseline="0" dirty="0" smtClean="0">
                <a:ln>
                  <a:noFill/>
                </a:ln>
                <a:solidFill>
                  <a:srgbClr val="800000"/>
                </a:solidFill>
                <a:effectLst/>
                <a:latin typeface="Times New Roman" pitchFamily="18" charset="0"/>
                <a:ea typeface="Times New Roman" pitchFamily="18" charset="0"/>
              </a:rPr>
              <a:t>Int.:</a:t>
            </a:r>
            <a:r>
              <a:rPr kumimoji="0" lang="da-DK" sz="1900" b="0" i="1" u="none" strike="noStrike" cap="none" normalizeH="0" baseline="0" dirty="0" smtClean="0">
                <a:ln>
                  <a:noFill/>
                </a:ln>
                <a:solidFill>
                  <a:srgbClr val="800000"/>
                </a:solidFill>
                <a:effectLst/>
                <a:latin typeface="Times New Roman" pitchFamily="18" charset="0"/>
                <a:ea typeface="Times New Roman" pitchFamily="18" charset="0"/>
              </a:rPr>
              <a:t> Hvad er det læreren i samtidshistorie gør?</a:t>
            </a:r>
            <a:endParaRPr kumimoji="0" lang="da-DK" sz="1900" b="0" i="1" u="none" strike="noStrike" cap="none" normalizeH="0" baseline="0" dirty="0" smtClean="0">
              <a:ln>
                <a:noFill/>
              </a:ln>
              <a:solidFill>
                <a:srgbClr val="800000"/>
              </a:solidFill>
              <a:effectLst/>
              <a:latin typeface="Times New Roman" pitchFamily="18" charset="0"/>
            </a:endParaRPr>
          </a:p>
          <a:p>
            <a:pPr marL="0" marR="0" lvl="0" indent="0" algn="l" defTabSz="914400" rtl="0" eaLnBrk="0" fontAlgn="base" latinLnBrk="0" hangingPunct="0">
              <a:lnSpc>
                <a:spcPct val="100000"/>
              </a:lnSpc>
              <a:spcBef>
                <a:spcPts val="600"/>
              </a:spcBef>
              <a:spcAft>
                <a:spcPct val="0"/>
              </a:spcAft>
              <a:buClrTx/>
              <a:buSzTx/>
              <a:buFontTx/>
              <a:buNone/>
              <a:tabLst/>
            </a:pPr>
            <a:r>
              <a:rPr kumimoji="0" lang="da-DK" sz="1900" b="1" i="1" u="none" strike="noStrike" cap="none" normalizeH="0" baseline="0" dirty="0" smtClean="0">
                <a:ln>
                  <a:noFill/>
                </a:ln>
                <a:solidFill>
                  <a:srgbClr val="800000"/>
                </a:solidFill>
                <a:effectLst/>
                <a:latin typeface="Times New Roman" pitchFamily="18" charset="0"/>
                <a:ea typeface="Times New Roman" pitchFamily="18" charset="0"/>
              </a:rPr>
              <a:t>Thomas:</a:t>
            </a:r>
            <a:r>
              <a:rPr kumimoji="0" lang="da-DK" sz="1900" b="0" i="1" u="none" strike="noStrike" cap="none" normalizeH="0" baseline="0" dirty="0" smtClean="0">
                <a:ln>
                  <a:noFill/>
                </a:ln>
                <a:solidFill>
                  <a:srgbClr val="800000"/>
                </a:solidFill>
                <a:effectLst/>
                <a:latin typeface="Times New Roman" pitchFamily="18" charset="0"/>
                <a:ea typeface="Times New Roman" pitchFamily="18" charset="0"/>
              </a:rPr>
              <a:t> Hun har bare en eller evne til at forstå os, og så er hun meget ungdommelig samtidig.</a:t>
            </a:r>
            <a:endParaRPr kumimoji="0" lang="da-DK" sz="1900" b="0" i="1" u="none" strike="noStrike" cap="none" normalizeH="0" baseline="0" dirty="0" smtClean="0">
              <a:ln>
                <a:noFill/>
              </a:ln>
              <a:solidFill>
                <a:srgbClr val="800000"/>
              </a:solidFill>
              <a:effectLst/>
              <a:latin typeface="Times New Roman" pitchFamily="18" charset="0"/>
            </a:endParaRPr>
          </a:p>
          <a:p>
            <a:pPr marL="0" marR="0" lvl="0" indent="0" algn="l" defTabSz="914400" rtl="0" eaLnBrk="0" fontAlgn="base" latinLnBrk="0" hangingPunct="0">
              <a:lnSpc>
                <a:spcPct val="100000"/>
              </a:lnSpc>
              <a:spcBef>
                <a:spcPts val="600"/>
              </a:spcBef>
              <a:spcAft>
                <a:spcPct val="0"/>
              </a:spcAft>
              <a:buClrTx/>
              <a:buSzTx/>
              <a:buFontTx/>
              <a:buNone/>
              <a:tabLst/>
            </a:pPr>
            <a:r>
              <a:rPr kumimoji="0" lang="da-DK" sz="1900" b="1" i="1" u="none" strike="noStrike" cap="none" normalizeH="0" baseline="0" dirty="0" smtClean="0">
                <a:ln>
                  <a:noFill/>
                </a:ln>
                <a:solidFill>
                  <a:srgbClr val="800000"/>
                </a:solidFill>
                <a:effectLst/>
                <a:latin typeface="Times New Roman" pitchFamily="18" charset="0"/>
                <a:ea typeface="Times New Roman" pitchFamily="18" charset="0"/>
              </a:rPr>
              <a:t>Tais:</a:t>
            </a:r>
            <a:r>
              <a:rPr kumimoji="0" lang="da-DK" sz="1900" b="0" i="1" u="none" strike="noStrike" cap="none" normalizeH="0" baseline="0" dirty="0" smtClean="0">
                <a:ln>
                  <a:noFill/>
                </a:ln>
                <a:solidFill>
                  <a:srgbClr val="800000"/>
                </a:solidFill>
                <a:effectLst/>
                <a:latin typeface="Times New Roman" pitchFamily="18" charset="0"/>
                <a:ea typeface="Times New Roman" pitchFamily="18" charset="0"/>
              </a:rPr>
              <a:t> Og så lever hun sig ind i det stof, hun nu skal lære os om.</a:t>
            </a:r>
            <a:endParaRPr kumimoji="0" lang="da-DK" sz="1900" b="0" i="1" u="none" strike="noStrike" cap="none" normalizeH="0" baseline="0" dirty="0" smtClean="0">
              <a:ln>
                <a:noFill/>
              </a:ln>
              <a:solidFill>
                <a:srgbClr val="800000"/>
              </a:solidFill>
              <a:effectLst/>
              <a:latin typeface="Times New Roman" pitchFamily="18" charset="0"/>
            </a:endParaRPr>
          </a:p>
          <a:p>
            <a:pPr marL="0" marR="0" lvl="0" indent="0" algn="l" defTabSz="914400" rtl="0" eaLnBrk="0" fontAlgn="base" latinLnBrk="0" hangingPunct="0">
              <a:lnSpc>
                <a:spcPct val="100000"/>
              </a:lnSpc>
              <a:spcBef>
                <a:spcPts val="600"/>
              </a:spcBef>
              <a:spcAft>
                <a:spcPct val="0"/>
              </a:spcAft>
              <a:buClrTx/>
              <a:buSzTx/>
              <a:buFontTx/>
              <a:buNone/>
              <a:tabLst/>
            </a:pPr>
            <a:r>
              <a:rPr kumimoji="0" lang="da-DK" sz="1900" b="1" i="1" u="none" strike="noStrike" cap="none" normalizeH="0" baseline="0" dirty="0" smtClean="0">
                <a:ln>
                  <a:noFill/>
                </a:ln>
                <a:solidFill>
                  <a:srgbClr val="800000"/>
                </a:solidFill>
                <a:effectLst/>
                <a:latin typeface="Times New Roman" pitchFamily="18" charset="0"/>
                <a:ea typeface="Times New Roman" pitchFamily="18" charset="0"/>
              </a:rPr>
              <a:t>Allan:</a:t>
            </a:r>
            <a:r>
              <a:rPr kumimoji="0" lang="da-DK" sz="1900" b="0" i="1" u="none" strike="noStrike" cap="none" normalizeH="0" baseline="0" dirty="0" smtClean="0">
                <a:ln>
                  <a:noFill/>
                </a:ln>
                <a:solidFill>
                  <a:srgbClr val="800000"/>
                </a:solidFill>
                <a:effectLst/>
                <a:latin typeface="Times New Roman" pitchFamily="18" charset="0"/>
                <a:ea typeface="Times New Roman" pitchFamily="18" charset="0"/>
              </a:rPr>
              <a:t> Og hun er også god til at tage stof, som unge interesserer sig for, fordi hun netop interesserer sig som de unge. Hun er super god til at variere undervisningen. Der er ikke en time, der er ens. I samtidshistorie, for eksempel, kan du snakke med. Som Thomas sagde, det dér med, at man førte nærmest en hyggesnak, eller hvad man kan sige. Så finder man ud af: Nå, så kan man også godt lige tale med om det her emne, for det er noget, man har hørt om i nyhederne.</a:t>
            </a:r>
            <a:endParaRPr kumimoji="0" lang="da-DK" sz="1900" b="0" i="1" u="none" strike="noStrike" cap="none" normalizeH="0" baseline="0" dirty="0" smtClean="0">
              <a:ln>
                <a:noFill/>
              </a:ln>
              <a:solidFill>
                <a:srgbClr val="800000"/>
              </a:solidFill>
              <a:effectLst/>
              <a:latin typeface="Times New Roman" pitchFamily="18" charset="0"/>
            </a:endParaRPr>
          </a:p>
        </p:txBody>
      </p:sp>
      <p:sp>
        <p:nvSpPr>
          <p:cNvPr id="3" name="Tekstboks 2"/>
          <p:cNvSpPr txBox="1"/>
          <p:nvPr/>
        </p:nvSpPr>
        <p:spPr>
          <a:xfrm>
            <a:off x="-36512" y="332656"/>
            <a:ext cx="3558988" cy="553998"/>
          </a:xfrm>
          <a:prstGeom prst="rect">
            <a:avLst/>
          </a:prstGeom>
          <a:noFill/>
        </p:spPr>
        <p:txBody>
          <a:bodyPr wrap="none" rtlCol="0">
            <a:spAutoFit/>
          </a:bodyPr>
          <a:lstStyle/>
          <a:p>
            <a:r>
              <a:rPr lang="da-DK" sz="3000" b="1" i="0" dirty="0" smtClean="0"/>
              <a:t>Hhx og samfundsfag</a:t>
            </a:r>
            <a:endParaRPr lang="da-DK" sz="3000" b="1" i="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3057"/>
                                        </p:tgtEl>
                                        <p:attrNameLst>
                                          <p:attrName>style.visibility</p:attrName>
                                        </p:attrNameLst>
                                      </p:cBhvr>
                                      <p:to>
                                        <p:strVal val="visible"/>
                                      </p:to>
                                    </p:set>
                                    <p:anim calcmode="lin" valueType="num">
                                      <p:cBhvr additive="base">
                                        <p:cTn id="7" dur="500" fill="hold"/>
                                        <p:tgtEl>
                                          <p:spTgt spid="173057"/>
                                        </p:tgtEl>
                                        <p:attrNameLst>
                                          <p:attrName>ppt_x</p:attrName>
                                        </p:attrNameLst>
                                      </p:cBhvr>
                                      <p:tavLst>
                                        <p:tav tm="0">
                                          <p:val>
                                            <p:strVal val="0-#ppt_w/2"/>
                                          </p:val>
                                        </p:tav>
                                        <p:tav tm="100000">
                                          <p:val>
                                            <p:strVal val="#ppt_x"/>
                                          </p:val>
                                        </p:tav>
                                      </p:tavLst>
                                    </p:anim>
                                    <p:anim calcmode="lin" valueType="num">
                                      <p:cBhvr additive="base">
                                        <p:cTn id="8" dur="500" fill="hold"/>
                                        <p:tgtEl>
                                          <p:spTgt spid="1730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5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boks 1"/>
          <p:cNvSpPr txBox="1"/>
          <p:nvPr/>
        </p:nvSpPr>
        <p:spPr>
          <a:xfrm>
            <a:off x="-13954" y="404664"/>
            <a:ext cx="4974439" cy="553998"/>
          </a:xfrm>
          <a:prstGeom prst="rect">
            <a:avLst/>
          </a:prstGeom>
          <a:noFill/>
        </p:spPr>
        <p:txBody>
          <a:bodyPr wrap="none" rtlCol="0">
            <a:spAutoFit/>
          </a:bodyPr>
          <a:lstStyle/>
          <a:p>
            <a:r>
              <a:rPr lang="da-DK" sz="3000" b="1" i="0" dirty="0" smtClean="0"/>
              <a:t>Hvad kan eleverne godt lide?</a:t>
            </a:r>
            <a:endParaRPr lang="da-DK" sz="3000" b="1" i="0" dirty="0"/>
          </a:p>
        </p:txBody>
      </p:sp>
      <p:graphicFrame>
        <p:nvGraphicFramePr>
          <p:cNvPr id="4" name="Objekt 2"/>
          <p:cNvGraphicFramePr/>
          <p:nvPr/>
        </p:nvGraphicFramePr>
        <p:xfrm>
          <a:off x="0" y="1268760"/>
          <a:ext cx="9144000" cy="5805264"/>
        </p:xfrm>
        <a:graphic>
          <a:graphicData uri="http://schemas.openxmlformats.org/drawingml/2006/chart">
            <c:chart xmlns:c="http://schemas.openxmlformats.org/drawingml/2006/chart" xmlns:r="http://schemas.openxmlformats.org/officeDocument/2006/relationships" r:id="rId3"/>
          </a:graphicData>
        </a:graphic>
      </p:graphicFrame>
      <p:sp>
        <p:nvSpPr>
          <p:cNvPr id="5" name="Rektangel 4"/>
          <p:cNvSpPr/>
          <p:nvPr/>
        </p:nvSpPr>
        <p:spPr>
          <a:xfrm>
            <a:off x="0" y="1412776"/>
            <a:ext cx="7884368" cy="504056"/>
          </a:xfrm>
          <a:prstGeom prst="rect">
            <a:avLst/>
          </a:prstGeom>
          <a:solidFill>
            <a:schemeClr val="accent1">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Rektangel 5"/>
          <p:cNvSpPr/>
          <p:nvPr/>
        </p:nvSpPr>
        <p:spPr>
          <a:xfrm>
            <a:off x="0" y="2060848"/>
            <a:ext cx="7884368" cy="1584176"/>
          </a:xfrm>
          <a:prstGeom prst="rect">
            <a:avLst/>
          </a:prstGeom>
          <a:solidFill>
            <a:schemeClr val="accent1">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1"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1"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1"/>
          <p:cNvSpPr>
            <a:spLocks noChangeArrowheads="1"/>
          </p:cNvSpPr>
          <p:nvPr/>
        </p:nvSpPr>
        <p:spPr bwMode="auto">
          <a:xfrm>
            <a:off x="0" y="1965975"/>
            <a:ext cx="9144000" cy="35863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ts val="600"/>
              </a:spcBef>
              <a:spcAft>
                <a:spcPct val="0"/>
              </a:spcAft>
              <a:buClrTx/>
              <a:buSzTx/>
              <a:buFontTx/>
              <a:buNone/>
              <a:tabLst/>
            </a:pPr>
            <a:r>
              <a:rPr kumimoji="0" lang="da-DK" sz="2200" b="1" i="1" u="none" strike="noStrike" cap="none" normalizeH="0" baseline="0" dirty="0" smtClean="0">
                <a:ln>
                  <a:noFill/>
                </a:ln>
                <a:effectLst/>
                <a:ea typeface="Times New Roman" pitchFamily="18" charset="0"/>
                <a:cs typeface="Times New Roman" pitchFamily="18" charset="0"/>
              </a:rPr>
              <a:t>Rikke (lærer i matematik):</a:t>
            </a:r>
            <a:r>
              <a:rPr kumimoji="0" lang="da-DK" sz="2200" b="0" i="1" u="none" strike="noStrike" cap="none" normalizeH="0" baseline="0" dirty="0" smtClean="0">
                <a:ln>
                  <a:noFill/>
                </a:ln>
                <a:effectLst/>
                <a:ea typeface="Times New Roman" pitchFamily="18" charset="0"/>
                <a:cs typeface="Times New Roman" pitchFamily="18" charset="0"/>
              </a:rPr>
              <a:t> Det er rigtig svært i matematik, der er ikke meget, de kan bruge det til. Det er der også fokus på, det skal kunne anvendes meget mere i de andre fag. Eller dvs., de andre fag skal anvende det meget mere (griner). Altså de (eleverne, red) skal kunne se relevansen af det, og det kan de ikke nu, og det synes jeg er svært. Jeg tror, det ville kunne blive meget bedre, hvis man i fremtiden virkelig kunne sige, der kan du se, det kan blive brugt i de andre fag. Du skal kunne det her for at kunne nogle af de andre fag.</a:t>
            </a:r>
            <a:endParaRPr kumimoji="0" lang="da-DK" sz="2200" b="0" i="0" u="none" strike="noStrike" cap="none" normalizeH="0" baseline="0" dirty="0" smtClean="0">
              <a:ln>
                <a:noFill/>
              </a:ln>
              <a:effectLst/>
              <a:cs typeface="Times New Roman" pitchFamily="18" charset="0"/>
            </a:endParaRPr>
          </a:p>
        </p:txBody>
      </p:sp>
      <p:sp>
        <p:nvSpPr>
          <p:cNvPr id="4" name="Tekstboks 3"/>
          <p:cNvSpPr txBox="1"/>
          <p:nvPr/>
        </p:nvSpPr>
        <p:spPr>
          <a:xfrm>
            <a:off x="-36512" y="332656"/>
            <a:ext cx="3241593" cy="553998"/>
          </a:xfrm>
          <a:prstGeom prst="rect">
            <a:avLst/>
          </a:prstGeom>
          <a:noFill/>
        </p:spPr>
        <p:txBody>
          <a:bodyPr wrap="none" rtlCol="0">
            <a:spAutoFit/>
          </a:bodyPr>
          <a:lstStyle/>
          <a:p>
            <a:r>
              <a:rPr lang="da-DK" sz="3000" b="1" i="0" dirty="0" smtClean="0"/>
              <a:t>Hhx og matematik</a:t>
            </a:r>
            <a:endParaRPr lang="da-DK" sz="3000" b="1" i="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9873"/>
                                        </p:tgtEl>
                                        <p:attrNameLst>
                                          <p:attrName>style.visibility</p:attrName>
                                        </p:attrNameLst>
                                      </p:cBhvr>
                                      <p:to>
                                        <p:strVal val="visible"/>
                                      </p:to>
                                    </p:set>
                                    <p:anim calcmode="lin" valueType="num">
                                      <p:cBhvr additive="base">
                                        <p:cTn id="7" dur="500" fill="hold"/>
                                        <p:tgtEl>
                                          <p:spTgt spid="79873"/>
                                        </p:tgtEl>
                                        <p:attrNameLst>
                                          <p:attrName>ppt_x</p:attrName>
                                        </p:attrNameLst>
                                      </p:cBhvr>
                                      <p:tavLst>
                                        <p:tav tm="0">
                                          <p:val>
                                            <p:strVal val="0-#ppt_w/2"/>
                                          </p:val>
                                        </p:tav>
                                        <p:tav tm="100000">
                                          <p:val>
                                            <p:strVal val="#ppt_x"/>
                                          </p:val>
                                        </p:tav>
                                      </p:tavLst>
                                    </p:anim>
                                    <p:anim calcmode="lin" valueType="num">
                                      <p:cBhvr additive="base">
                                        <p:cTn id="8" dur="500" fill="hold"/>
                                        <p:tgtEl>
                                          <p:spTgt spid="798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0" y="1525141"/>
            <a:ext cx="9144000" cy="1615827"/>
          </a:xfrm>
          <a:prstGeom prst="rect">
            <a:avLst/>
          </a:prstGeom>
        </p:spPr>
        <p:txBody>
          <a:bodyPr wrap="square">
            <a:spAutoFit/>
          </a:bodyPr>
          <a:lstStyle/>
          <a:p>
            <a:pPr>
              <a:lnSpc>
                <a:spcPct val="150000"/>
              </a:lnSpc>
            </a:pPr>
            <a:r>
              <a:rPr lang="da-DK" sz="2200" b="1" dirty="0" smtClean="0"/>
              <a:t>Sisse (2. år): </a:t>
            </a:r>
            <a:r>
              <a:rPr lang="da-DK" sz="2200" dirty="0" smtClean="0"/>
              <a:t>Jeg kan slet ikke se, hvad jeg skal bruge det til altså overhovedet. Hvorfor det er interessant for mig? Jeg kunne sagtens gå igennem uden at vide, hvem Steen Steensen Blicher er. </a:t>
            </a:r>
            <a:endParaRPr lang="da-DK" sz="2200" dirty="0"/>
          </a:p>
        </p:txBody>
      </p:sp>
      <p:sp>
        <p:nvSpPr>
          <p:cNvPr id="3" name="Tekstboks 2"/>
          <p:cNvSpPr txBox="1"/>
          <p:nvPr/>
        </p:nvSpPr>
        <p:spPr>
          <a:xfrm>
            <a:off x="-4745" y="404664"/>
            <a:ext cx="2448106" cy="553998"/>
          </a:xfrm>
          <a:prstGeom prst="rect">
            <a:avLst/>
          </a:prstGeom>
          <a:noFill/>
        </p:spPr>
        <p:txBody>
          <a:bodyPr wrap="none" rtlCol="0">
            <a:spAutoFit/>
          </a:bodyPr>
          <a:lstStyle/>
          <a:p>
            <a:r>
              <a:rPr lang="da-DK" sz="3000" b="1" i="0" dirty="0" smtClean="0"/>
              <a:t>Hhx og dansk</a:t>
            </a:r>
            <a:endParaRPr lang="da-DK" sz="3000" b="1" i="0" dirty="0"/>
          </a:p>
        </p:txBody>
      </p:sp>
      <p:sp>
        <p:nvSpPr>
          <p:cNvPr id="4" name="Tekstboks 3"/>
          <p:cNvSpPr txBox="1"/>
          <p:nvPr/>
        </p:nvSpPr>
        <p:spPr>
          <a:xfrm>
            <a:off x="-36512" y="4797152"/>
            <a:ext cx="9180512" cy="1384995"/>
          </a:xfrm>
          <a:prstGeom prst="rect">
            <a:avLst/>
          </a:prstGeom>
          <a:noFill/>
        </p:spPr>
        <p:txBody>
          <a:bodyPr wrap="square" rtlCol="0">
            <a:spAutoFit/>
          </a:bodyPr>
          <a:lstStyle/>
          <a:p>
            <a:pPr algn="ctr"/>
            <a:r>
              <a:rPr lang="da-DK" b="1" i="0" dirty="0" smtClean="0"/>
              <a:t>Konklusion: </a:t>
            </a:r>
          </a:p>
          <a:p>
            <a:pPr algn="ctr"/>
            <a:endParaRPr lang="da-DK" b="1" i="0" dirty="0" smtClean="0"/>
          </a:p>
          <a:p>
            <a:pPr algn="ctr"/>
            <a:r>
              <a:rPr lang="da-DK" b="1" i="0" dirty="0" smtClean="0"/>
              <a:t>Det relativt snævre ’anvendelses - / relevanskriterium’ må ikke blive eneste form for kriterium eleverne anvender til at dømme fag inde eller ude.</a:t>
            </a:r>
            <a:endParaRPr lang="da-DK" b="1" i="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boks 1"/>
          <p:cNvSpPr txBox="1"/>
          <p:nvPr/>
        </p:nvSpPr>
        <p:spPr>
          <a:xfrm>
            <a:off x="-36512" y="210706"/>
            <a:ext cx="4161717" cy="553998"/>
          </a:xfrm>
          <a:prstGeom prst="rect">
            <a:avLst/>
          </a:prstGeom>
          <a:noFill/>
        </p:spPr>
        <p:txBody>
          <a:bodyPr wrap="none" rtlCol="0">
            <a:spAutoFit/>
          </a:bodyPr>
          <a:lstStyle/>
          <a:p>
            <a:r>
              <a:rPr lang="da-DK" sz="3000" b="1" i="0" dirty="0" smtClean="0"/>
              <a:t>Hhx og erhvervsarbejde</a:t>
            </a:r>
            <a:endParaRPr lang="da-DK" sz="3000" b="1" i="0" dirty="0"/>
          </a:p>
        </p:txBody>
      </p:sp>
      <p:sp>
        <p:nvSpPr>
          <p:cNvPr id="4" name="Tekstboks 3"/>
          <p:cNvSpPr txBox="1"/>
          <p:nvPr/>
        </p:nvSpPr>
        <p:spPr>
          <a:xfrm>
            <a:off x="2057881" y="1141294"/>
            <a:ext cx="4530343" cy="738664"/>
          </a:xfrm>
          <a:prstGeom prst="rect">
            <a:avLst/>
          </a:prstGeom>
          <a:noFill/>
        </p:spPr>
        <p:txBody>
          <a:bodyPr wrap="none" rtlCol="0">
            <a:spAutoFit/>
          </a:bodyPr>
          <a:lstStyle/>
          <a:p>
            <a:r>
              <a:rPr lang="da-DK" b="1" i="0" dirty="0" smtClean="0"/>
              <a:t>70 % af eleverne har erhvervsarbejde</a:t>
            </a:r>
          </a:p>
          <a:p>
            <a:endParaRPr lang="da-DK" b="1" i="0" dirty="0" smtClean="0"/>
          </a:p>
        </p:txBody>
      </p:sp>
      <p:pic>
        <p:nvPicPr>
          <p:cNvPr id="5" name="Billede 4"/>
          <p:cNvPicPr/>
          <p:nvPr/>
        </p:nvPicPr>
        <p:blipFill>
          <a:blip r:embed="rId3" cstate="print"/>
          <a:srcRect/>
          <a:stretch>
            <a:fillRect/>
          </a:stretch>
        </p:blipFill>
        <p:spPr bwMode="auto">
          <a:xfrm>
            <a:off x="1115616" y="1628801"/>
            <a:ext cx="7056784" cy="5184576"/>
          </a:xfrm>
          <a:prstGeom prst="rect">
            <a:avLst/>
          </a:prstGeom>
          <a:noFill/>
          <a:ln w="9525">
            <a:noFill/>
            <a:miter lim="800000"/>
            <a:headEnd/>
            <a:tailEnd/>
          </a:ln>
        </p:spPr>
      </p:pic>
      <p:sp>
        <p:nvSpPr>
          <p:cNvPr id="6" name="Rektangel 5"/>
          <p:cNvSpPr/>
          <p:nvPr/>
        </p:nvSpPr>
        <p:spPr>
          <a:xfrm>
            <a:off x="6372200" y="1916832"/>
            <a:ext cx="1728192" cy="360040"/>
          </a:xfrm>
          <a:prstGeom prst="rect">
            <a:avLst/>
          </a:prstGeom>
          <a:solidFill>
            <a:schemeClr val="accent1">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ssolv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Rectangle 1"/>
          <p:cNvSpPr>
            <a:spLocks noChangeArrowheads="1"/>
          </p:cNvSpPr>
          <p:nvPr/>
        </p:nvSpPr>
        <p:spPr bwMode="auto">
          <a:xfrm>
            <a:off x="0" y="1493947"/>
            <a:ext cx="9144000" cy="380726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da-DK" sz="2000" b="1" u="none" strike="noStrike" cap="none" normalizeH="0" baseline="0" dirty="0" smtClean="0">
                <a:ln>
                  <a:noFill/>
                </a:ln>
                <a:effectLst/>
                <a:ea typeface="Times New Roman" pitchFamily="18" charset="0"/>
                <a:cs typeface="Times New Roman" pitchFamily="18" charset="0"/>
              </a:rPr>
              <a:t>Kenneth (2. år): </a:t>
            </a:r>
            <a:r>
              <a:rPr kumimoji="0" lang="da-DK" sz="2000" b="0" u="none" strike="noStrike" cap="none" normalizeH="0" baseline="0" dirty="0" smtClean="0">
                <a:ln>
                  <a:noFill/>
                </a:ln>
                <a:effectLst/>
                <a:ea typeface="Times New Roman" pitchFamily="18" charset="0"/>
                <a:cs typeface="Times New Roman" pitchFamily="18" charset="0"/>
              </a:rPr>
              <a:t>Jeg kan godt se nogle af de der samfundsøkonomien i verden ude på tanken, fordi det er jo benzin, som svinger i pris. Men resten af det vi sælger, det er jo frås og overforbrug, slik og sodavand. Der kan man også godt mærke, hvornår det stiger og falder med kunderne, hvornår folk kan og vil.</a:t>
            </a:r>
            <a:endParaRPr kumimoji="0" lang="da-DK" sz="2000" b="0" u="none" strike="noStrike" cap="none" normalizeH="0" baseline="0" dirty="0" smtClean="0">
              <a:ln>
                <a:noFill/>
              </a:ln>
              <a:effectLst/>
              <a:cs typeface="Times New Roman" pitchFamily="18" charset="0"/>
            </a:endParaRPr>
          </a:p>
          <a:p>
            <a:pPr marL="0" marR="0" lvl="0" indent="0" algn="l" defTabSz="914400" rtl="0" eaLnBrk="0" fontAlgn="base" latinLnBrk="0" hangingPunct="0">
              <a:lnSpc>
                <a:spcPct val="150000"/>
              </a:lnSpc>
              <a:spcBef>
                <a:spcPts val="600"/>
              </a:spcBef>
              <a:spcAft>
                <a:spcPct val="0"/>
              </a:spcAft>
              <a:buClrTx/>
              <a:buSzTx/>
              <a:buFontTx/>
              <a:buNone/>
              <a:tabLst/>
            </a:pPr>
            <a:r>
              <a:rPr kumimoji="0" lang="da-DK" sz="2000" b="1" u="none" strike="noStrike" cap="none" normalizeH="0" baseline="0" dirty="0" smtClean="0">
                <a:ln>
                  <a:noFill/>
                </a:ln>
                <a:effectLst/>
                <a:ea typeface="Times New Roman" pitchFamily="18" charset="0"/>
                <a:cs typeface="Times New Roman" pitchFamily="18" charset="0"/>
              </a:rPr>
              <a:t>Martin: </a:t>
            </a:r>
            <a:r>
              <a:rPr kumimoji="0" lang="da-DK" sz="2000" b="0" u="none" strike="noStrike" cap="none" normalizeH="0" baseline="0" dirty="0" smtClean="0">
                <a:ln>
                  <a:noFill/>
                </a:ln>
                <a:effectLst/>
                <a:ea typeface="Times New Roman" pitchFamily="18" charset="0"/>
                <a:cs typeface="Times New Roman" pitchFamily="18" charset="0"/>
              </a:rPr>
              <a:t>Ja, man kan se sådan noget med prisdannelser. Jeg arbejder i </a:t>
            </a:r>
            <a:r>
              <a:rPr kumimoji="0" lang="da-DK" sz="2000" b="0" u="none" strike="noStrike" cap="none" normalizeH="0" baseline="0" dirty="0" err="1" smtClean="0">
                <a:ln>
                  <a:noFill/>
                </a:ln>
                <a:effectLst/>
                <a:ea typeface="Times New Roman" pitchFamily="18" charset="0"/>
                <a:cs typeface="Times New Roman" pitchFamily="18" charset="0"/>
              </a:rPr>
              <a:t>TripTrap</a:t>
            </a:r>
            <a:r>
              <a:rPr kumimoji="0" lang="da-DK" sz="2000" b="0" u="none" strike="noStrike" cap="none" normalizeH="0" baseline="0" dirty="0" smtClean="0">
                <a:ln>
                  <a:noFill/>
                </a:ln>
                <a:effectLst/>
                <a:ea typeface="Times New Roman" pitchFamily="18" charset="0"/>
                <a:cs typeface="Times New Roman" pitchFamily="18" charset="0"/>
              </a:rPr>
              <a:t>, og det er jo sådan meget luksusvarer, kan man sige, så der kan man tydelig se sådan noget med finanskrisen, hvordan den trykker på budgetterne og sådan. Jeg synes, det er meget spændende, og man kan jo godt se nogle af de teoretiske ting, man lærer herude. </a:t>
            </a:r>
            <a:endParaRPr kumimoji="0" lang="da-DK" sz="2000" b="0" u="none" strike="noStrike" cap="none" normalizeH="0" baseline="0" dirty="0" smtClean="0">
              <a:ln>
                <a:noFill/>
              </a:ln>
              <a:effectLst/>
              <a:cs typeface="Times New Roman" pitchFamily="18" charset="0"/>
            </a:endParaRPr>
          </a:p>
        </p:txBody>
      </p:sp>
      <p:sp>
        <p:nvSpPr>
          <p:cNvPr id="3" name="Tekstboks 2"/>
          <p:cNvSpPr txBox="1"/>
          <p:nvPr/>
        </p:nvSpPr>
        <p:spPr>
          <a:xfrm>
            <a:off x="-36512" y="260648"/>
            <a:ext cx="4161717" cy="553998"/>
          </a:xfrm>
          <a:prstGeom prst="rect">
            <a:avLst/>
          </a:prstGeom>
          <a:noFill/>
        </p:spPr>
        <p:txBody>
          <a:bodyPr wrap="none" rtlCol="0">
            <a:spAutoFit/>
          </a:bodyPr>
          <a:lstStyle/>
          <a:p>
            <a:r>
              <a:rPr lang="da-DK" sz="3000" b="1" i="0" dirty="0" smtClean="0"/>
              <a:t>Hhx og erhvervsarbejde</a:t>
            </a:r>
            <a:endParaRPr lang="da-DK" sz="3000" b="1" i="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4644008" y="2348880"/>
          <a:ext cx="4499992" cy="450912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Diagram 2"/>
          <p:cNvGraphicFramePr/>
          <p:nvPr/>
        </p:nvGraphicFramePr>
        <p:xfrm>
          <a:off x="0" y="1916832"/>
          <a:ext cx="4427984" cy="5112568"/>
        </p:xfrm>
        <a:graphic>
          <a:graphicData uri="http://schemas.openxmlformats.org/drawingml/2006/chart">
            <c:chart xmlns:c="http://schemas.openxmlformats.org/drawingml/2006/chart" xmlns:r="http://schemas.openxmlformats.org/officeDocument/2006/relationships" r:id="rId4"/>
          </a:graphicData>
        </a:graphic>
      </p:graphicFrame>
      <p:sp>
        <p:nvSpPr>
          <p:cNvPr id="4" name="Tekstboks 3"/>
          <p:cNvSpPr txBox="1"/>
          <p:nvPr/>
        </p:nvSpPr>
        <p:spPr>
          <a:xfrm>
            <a:off x="0" y="260648"/>
            <a:ext cx="3166251" cy="553998"/>
          </a:xfrm>
          <a:prstGeom prst="rect">
            <a:avLst/>
          </a:prstGeom>
          <a:noFill/>
        </p:spPr>
        <p:txBody>
          <a:bodyPr wrap="none" rtlCol="0">
            <a:spAutoFit/>
          </a:bodyPr>
          <a:lstStyle/>
          <a:p>
            <a:r>
              <a:rPr lang="da-DK" sz="3000" b="1" i="0" dirty="0" smtClean="0"/>
              <a:t>Det sociale på hhx</a:t>
            </a:r>
            <a:endParaRPr lang="da-DK" sz="3000" b="1" i="0" dirty="0"/>
          </a:p>
        </p:txBody>
      </p:sp>
      <p:sp>
        <p:nvSpPr>
          <p:cNvPr id="5" name="Rektangel 4"/>
          <p:cNvSpPr/>
          <p:nvPr/>
        </p:nvSpPr>
        <p:spPr>
          <a:xfrm>
            <a:off x="0" y="1052736"/>
            <a:ext cx="4644008" cy="861774"/>
          </a:xfrm>
          <a:prstGeom prst="rect">
            <a:avLst/>
          </a:prstGeom>
        </p:spPr>
        <p:txBody>
          <a:bodyPr wrap="square">
            <a:spAutoFit/>
          </a:bodyPr>
          <a:lstStyle/>
          <a:p>
            <a:pPr>
              <a:defRPr sz="1400" b="1" i="0" u="none" strike="noStrike" kern="1200" baseline="0">
                <a:solidFill>
                  <a:srgbClr val="800000"/>
                </a:solidFill>
                <a:latin typeface="+mn-lt"/>
                <a:ea typeface="+mn-ea"/>
                <a:cs typeface="+mn-cs"/>
              </a:defRPr>
            </a:pPr>
            <a:r>
              <a:rPr lang="da-DK" sz="2400" dirty="0" smtClean="0">
                <a:cs typeface="Times New Roman" pitchFamily="18" charset="0"/>
              </a:rPr>
              <a:t>’Min klasse </a:t>
            </a:r>
          </a:p>
          <a:p>
            <a:pPr>
              <a:defRPr sz="1400" b="1" i="0" u="none" strike="noStrike" kern="1200" baseline="0">
                <a:solidFill>
                  <a:srgbClr val="800000"/>
                </a:solidFill>
                <a:latin typeface="+mn-lt"/>
                <a:ea typeface="+mn-ea"/>
                <a:cs typeface="+mn-cs"/>
              </a:defRPr>
            </a:pPr>
            <a:r>
              <a:rPr lang="da-DK" sz="2400" dirty="0" smtClean="0">
                <a:cs typeface="Times New Roman" pitchFamily="18" charset="0"/>
              </a:rPr>
              <a:t>fungerer godt sammen’: 70 %</a:t>
            </a:r>
          </a:p>
        </p:txBody>
      </p:sp>
      <p:sp>
        <p:nvSpPr>
          <p:cNvPr id="6" name="Rektangel 5"/>
          <p:cNvSpPr/>
          <p:nvPr/>
        </p:nvSpPr>
        <p:spPr>
          <a:xfrm>
            <a:off x="5004048" y="1052736"/>
            <a:ext cx="4139952" cy="1231106"/>
          </a:xfrm>
          <a:prstGeom prst="rect">
            <a:avLst/>
          </a:prstGeom>
        </p:spPr>
        <p:txBody>
          <a:bodyPr wrap="square">
            <a:spAutoFit/>
          </a:bodyPr>
          <a:lstStyle/>
          <a:p>
            <a:pPr>
              <a:defRPr sz="1800" b="1" i="0" u="none" strike="noStrike" kern="1200" baseline="0">
                <a:solidFill>
                  <a:srgbClr val="800000"/>
                </a:solidFill>
                <a:latin typeface="+mn-lt"/>
                <a:ea typeface="+mn-ea"/>
                <a:cs typeface="+mn-cs"/>
              </a:defRPr>
            </a:pPr>
            <a:r>
              <a:rPr lang="da-DK" sz="2400" dirty="0" smtClean="0">
                <a:cs typeface="Times New Roman" pitchFamily="18" charset="0"/>
              </a:rPr>
              <a:t>’Der er et godt socialt sammenhold </a:t>
            </a:r>
          </a:p>
          <a:p>
            <a:pPr>
              <a:defRPr sz="1800" b="1" i="0" u="none" strike="noStrike" kern="1200" baseline="0">
                <a:solidFill>
                  <a:srgbClr val="800000"/>
                </a:solidFill>
                <a:latin typeface="+mn-lt"/>
                <a:ea typeface="+mn-ea"/>
                <a:cs typeface="+mn-cs"/>
              </a:defRPr>
            </a:pPr>
            <a:r>
              <a:rPr lang="da-DK" sz="2400" dirty="0" smtClean="0">
                <a:cs typeface="Times New Roman" pitchFamily="18" charset="0"/>
              </a:rPr>
              <a:t>/ socialt miljø på </a:t>
            </a:r>
            <a:r>
              <a:rPr lang="da-DK" sz="2400" smtClean="0">
                <a:cs typeface="Times New Roman" pitchFamily="18" charset="0"/>
              </a:rPr>
              <a:t>hhx’: </a:t>
            </a:r>
            <a:r>
              <a:rPr lang="da-DK" sz="2600" smtClean="0">
                <a:cs typeface="Times New Roman" pitchFamily="18" charset="0"/>
              </a:rPr>
              <a:t>58 </a:t>
            </a:r>
            <a:r>
              <a:rPr lang="da-DK" sz="2600" dirty="0" smtClean="0">
                <a:cs typeface="Times New Roman" pitchFamily="18" charset="0"/>
              </a:rPr>
              <a:t>%</a:t>
            </a:r>
            <a:endParaRPr lang="da-DK" sz="2600" dirty="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par>
                                <p:cTn id="8" presetID="9"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ssolv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ssolve">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Graphic spid="3" grpId="0">
        <p:bldAsOne/>
      </p:bldGraphic>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boks 1"/>
          <p:cNvSpPr txBox="1"/>
          <p:nvPr/>
        </p:nvSpPr>
        <p:spPr>
          <a:xfrm>
            <a:off x="0" y="980728"/>
            <a:ext cx="9144000" cy="1692771"/>
          </a:xfrm>
          <a:prstGeom prst="rect">
            <a:avLst/>
          </a:prstGeom>
          <a:noFill/>
        </p:spPr>
        <p:txBody>
          <a:bodyPr wrap="square" rtlCol="0">
            <a:spAutoFit/>
          </a:bodyPr>
          <a:lstStyle/>
          <a:p>
            <a:r>
              <a:rPr lang="da-DK" sz="2000" dirty="0" smtClean="0"/>
              <a:t>’Jeg siger ikke så meget i timerne, </a:t>
            </a:r>
          </a:p>
          <a:p>
            <a:r>
              <a:rPr lang="da-DK" sz="2000" dirty="0" smtClean="0"/>
              <a:t>da jeg er usikker på mit faglige niveau’: 		</a:t>
            </a:r>
            <a:r>
              <a:rPr lang="da-DK" sz="2200" b="1" i="0" dirty="0" smtClean="0"/>
              <a:t>41 %</a:t>
            </a:r>
          </a:p>
          <a:p>
            <a:endParaRPr lang="da-DK" sz="2000" b="1" i="0" dirty="0" smtClean="0"/>
          </a:p>
          <a:p>
            <a:r>
              <a:rPr lang="da-DK" sz="2000" dirty="0" smtClean="0"/>
              <a:t>’ Det er de samme, der </a:t>
            </a:r>
          </a:p>
          <a:p>
            <a:r>
              <a:rPr lang="da-DK" sz="2000" dirty="0" smtClean="0"/>
              <a:t>altid deltager aktivt i timerne’: </a:t>
            </a:r>
            <a:r>
              <a:rPr lang="da-DK" sz="2000" i="0" dirty="0" smtClean="0"/>
              <a:t>			</a:t>
            </a:r>
            <a:r>
              <a:rPr lang="da-DK" sz="2200" b="1" i="0" dirty="0" smtClean="0"/>
              <a:t>84 %</a:t>
            </a:r>
          </a:p>
        </p:txBody>
      </p:sp>
      <p:sp>
        <p:nvSpPr>
          <p:cNvPr id="3" name="Rektangel 2"/>
          <p:cNvSpPr/>
          <p:nvPr/>
        </p:nvSpPr>
        <p:spPr>
          <a:xfrm>
            <a:off x="-36512" y="332656"/>
            <a:ext cx="3166251" cy="553998"/>
          </a:xfrm>
          <a:prstGeom prst="rect">
            <a:avLst/>
          </a:prstGeom>
        </p:spPr>
        <p:txBody>
          <a:bodyPr wrap="none">
            <a:spAutoFit/>
          </a:bodyPr>
          <a:lstStyle/>
          <a:p>
            <a:r>
              <a:rPr lang="da-DK" sz="3000" b="1" i="0" dirty="0" smtClean="0"/>
              <a:t>Det sociale på hhx</a:t>
            </a:r>
            <a:endParaRPr lang="da-DK" sz="3000" b="1" i="0" dirty="0"/>
          </a:p>
        </p:txBody>
      </p:sp>
      <p:sp>
        <p:nvSpPr>
          <p:cNvPr id="4" name="Tekstboks 3"/>
          <p:cNvSpPr txBox="1"/>
          <p:nvPr/>
        </p:nvSpPr>
        <p:spPr>
          <a:xfrm>
            <a:off x="0" y="2852936"/>
            <a:ext cx="9144000" cy="2031325"/>
          </a:xfrm>
          <a:prstGeom prst="rect">
            <a:avLst/>
          </a:prstGeom>
          <a:noFill/>
        </p:spPr>
        <p:txBody>
          <a:bodyPr wrap="square" rtlCol="0">
            <a:spAutoFit/>
          </a:bodyPr>
          <a:lstStyle/>
          <a:p>
            <a:r>
              <a:rPr lang="da-DK" sz="2000" dirty="0" smtClean="0"/>
              <a:t>’Jeg siger ikke så meget </a:t>
            </a:r>
          </a:p>
          <a:p>
            <a:r>
              <a:rPr lang="da-DK" sz="2000" dirty="0" smtClean="0"/>
              <a:t>i timerne af frygt for at blive til grin i klassen’:	</a:t>
            </a:r>
            <a:r>
              <a:rPr lang="da-DK" sz="2200" b="1" i="0" dirty="0" smtClean="0"/>
              <a:t>23 %</a:t>
            </a:r>
          </a:p>
          <a:p>
            <a:endParaRPr lang="da-DK" sz="2000" dirty="0" smtClean="0"/>
          </a:p>
          <a:p>
            <a:r>
              <a:rPr lang="da-DK" sz="2000" dirty="0" smtClean="0"/>
              <a:t>’ Jeg føler mig tit uden for fællesskabet’: 		</a:t>
            </a:r>
            <a:r>
              <a:rPr lang="da-DK" sz="2200" b="1" i="0" dirty="0" smtClean="0"/>
              <a:t>18 %</a:t>
            </a:r>
          </a:p>
          <a:p>
            <a:endParaRPr lang="da-DK" sz="2000" dirty="0" smtClean="0"/>
          </a:p>
          <a:p>
            <a:r>
              <a:rPr lang="da-DK" sz="2000" dirty="0" smtClean="0"/>
              <a:t>’Jeg bliver mobbet en gang imellem’: 		</a:t>
            </a:r>
            <a:r>
              <a:rPr lang="da-DK" sz="2200" b="1" i="0" dirty="0" smtClean="0"/>
              <a:t>11 %</a:t>
            </a:r>
            <a:r>
              <a:rPr lang="da-DK" sz="2200" i="0" dirty="0" smtClean="0"/>
              <a:t> </a:t>
            </a:r>
            <a:endParaRPr lang="da-DK" sz="2200" b="1" i="0" dirty="0" smtClean="0"/>
          </a:p>
        </p:txBody>
      </p:sp>
      <p:sp>
        <p:nvSpPr>
          <p:cNvPr id="5" name="Rektangel 4"/>
          <p:cNvSpPr/>
          <p:nvPr/>
        </p:nvSpPr>
        <p:spPr>
          <a:xfrm>
            <a:off x="0" y="5013176"/>
            <a:ext cx="9144000" cy="1477328"/>
          </a:xfrm>
          <a:prstGeom prst="rect">
            <a:avLst/>
          </a:prstGeom>
        </p:spPr>
        <p:txBody>
          <a:bodyPr wrap="square">
            <a:spAutoFit/>
          </a:bodyPr>
          <a:lstStyle/>
          <a:p>
            <a:pPr algn="ctr"/>
            <a:r>
              <a:rPr lang="da-DK" sz="2000" b="1" i="0" dirty="0" smtClean="0"/>
              <a:t>Konklusion: </a:t>
            </a:r>
          </a:p>
          <a:p>
            <a:pPr algn="ctr">
              <a:spcBef>
                <a:spcPts val="600"/>
              </a:spcBef>
            </a:pPr>
            <a:r>
              <a:rPr lang="da-DK" sz="2000" b="1" i="0" dirty="0" smtClean="0"/>
              <a:t>- Fokus på at skabe og understøtte en inkluderende kultur i klassen og på hhx, </a:t>
            </a:r>
          </a:p>
          <a:p>
            <a:pPr algn="ctr"/>
            <a:r>
              <a:rPr lang="da-DK" sz="2000" b="1" i="0" dirty="0" smtClean="0"/>
              <a:t>hvor der er plads til at være forskellig og ville forskellige ting. </a:t>
            </a:r>
          </a:p>
          <a:p>
            <a:pPr algn="ctr">
              <a:spcBef>
                <a:spcPts val="600"/>
              </a:spcBef>
            </a:pPr>
            <a:r>
              <a:rPr lang="da-DK" sz="2000" b="1" i="0" dirty="0" smtClean="0"/>
              <a:t>- Skabe gode rammer for koblinger mellem det sociale og det faglige</a:t>
            </a:r>
            <a:endParaRPr lang="da-DK" sz="2000" b="1" i="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0" y="1052736"/>
            <a:ext cx="9144000" cy="1446550"/>
          </a:xfrm>
          <a:prstGeom prst="rect">
            <a:avLst/>
          </a:prstGeom>
        </p:spPr>
        <p:txBody>
          <a:bodyPr wrap="square">
            <a:spAutoFit/>
          </a:bodyPr>
          <a:lstStyle/>
          <a:p>
            <a:r>
              <a:rPr lang="da-DK" sz="2000" i="0" dirty="0" smtClean="0">
                <a:cs typeface="Times New Roman" pitchFamily="18" charset="0"/>
              </a:rPr>
              <a:t>Påbegyndt en videregående uddannelse (KVU, MVU, LVU) 27 mdr. efter gymnasiet: </a:t>
            </a:r>
          </a:p>
          <a:p>
            <a:endParaRPr lang="da-DK" sz="2000" i="0" dirty="0" smtClean="0">
              <a:cs typeface="Times New Roman" pitchFamily="18" charset="0"/>
            </a:endParaRPr>
          </a:p>
          <a:p>
            <a:r>
              <a:rPr lang="da-DK" sz="2000" b="1" i="0" dirty="0" smtClean="0">
                <a:cs typeface="Times New Roman" pitchFamily="18" charset="0"/>
              </a:rPr>
              <a:t>Stx: 72 %.                                Htx: 67 %                                            Hhx: 42 %</a:t>
            </a:r>
          </a:p>
          <a:p>
            <a:pPr>
              <a:spcBef>
                <a:spcPts val="1200"/>
              </a:spcBef>
            </a:pPr>
            <a:r>
              <a:rPr lang="da-DK" sz="1800" i="0" dirty="0" smtClean="0">
                <a:cs typeface="Times New Roman" pitchFamily="18" charset="0"/>
              </a:rPr>
              <a:t>(Kilde: ’tal der taler 2009’).</a:t>
            </a:r>
          </a:p>
        </p:txBody>
      </p:sp>
      <p:sp>
        <p:nvSpPr>
          <p:cNvPr id="3" name="Tekstboks 2"/>
          <p:cNvSpPr txBox="1"/>
          <p:nvPr/>
        </p:nvSpPr>
        <p:spPr>
          <a:xfrm>
            <a:off x="-36512" y="332656"/>
            <a:ext cx="4345549" cy="553998"/>
          </a:xfrm>
          <a:prstGeom prst="rect">
            <a:avLst/>
          </a:prstGeom>
          <a:noFill/>
        </p:spPr>
        <p:txBody>
          <a:bodyPr wrap="none" rtlCol="0">
            <a:spAutoFit/>
          </a:bodyPr>
          <a:lstStyle/>
          <a:p>
            <a:r>
              <a:rPr lang="da-DK" sz="3000" b="1" i="0" dirty="0" smtClean="0"/>
              <a:t>Hhx og videreuddannelse</a:t>
            </a:r>
            <a:endParaRPr lang="da-DK" sz="3000" b="1" i="0" dirty="0"/>
          </a:p>
        </p:txBody>
      </p:sp>
      <p:sp>
        <p:nvSpPr>
          <p:cNvPr id="4" name="Rektangel 3"/>
          <p:cNvSpPr/>
          <p:nvPr/>
        </p:nvSpPr>
        <p:spPr>
          <a:xfrm>
            <a:off x="0" y="2815768"/>
            <a:ext cx="9144000" cy="1477328"/>
          </a:xfrm>
          <a:prstGeom prst="rect">
            <a:avLst/>
          </a:prstGeom>
        </p:spPr>
        <p:txBody>
          <a:bodyPr wrap="square">
            <a:spAutoFit/>
          </a:bodyPr>
          <a:lstStyle/>
          <a:p>
            <a:r>
              <a:rPr lang="da-DK" sz="2000" i="0" dirty="0" smtClean="0">
                <a:cs typeface="Times New Roman" pitchFamily="18" charset="0"/>
              </a:rPr>
              <a:t>Forventning efter 10 år (KVU, LVU, MVU): </a:t>
            </a:r>
          </a:p>
          <a:p>
            <a:endParaRPr lang="da-DK" sz="2000" i="0" dirty="0" smtClean="0">
              <a:cs typeface="Times New Roman" pitchFamily="18" charset="0"/>
            </a:endParaRPr>
          </a:p>
          <a:p>
            <a:r>
              <a:rPr lang="da-DK" sz="2000" b="1" i="0" dirty="0" smtClean="0">
                <a:cs typeface="Times New Roman" pitchFamily="18" charset="0"/>
              </a:rPr>
              <a:t>Almene gymnasium: 81 %                 Erhvervsgymnasiet: 61 % (htx + hhx)</a:t>
            </a:r>
          </a:p>
          <a:p>
            <a:pPr>
              <a:spcBef>
                <a:spcPts val="1200"/>
              </a:spcBef>
            </a:pPr>
            <a:r>
              <a:rPr lang="da-DK" sz="2000" i="0" dirty="0" smtClean="0">
                <a:cs typeface="Times New Roman" pitchFamily="18" charset="0"/>
              </a:rPr>
              <a:t>(Kilde: ’Tal der taler 2007’).</a:t>
            </a:r>
            <a:endParaRPr lang="da-DK" sz="2000" i="0" dirty="0">
              <a:cs typeface="Times New Roman" pitchFamily="18" charset="0"/>
            </a:endParaRPr>
          </a:p>
        </p:txBody>
      </p:sp>
      <p:sp>
        <p:nvSpPr>
          <p:cNvPr id="5" name="Rektangel 4"/>
          <p:cNvSpPr/>
          <p:nvPr/>
        </p:nvSpPr>
        <p:spPr>
          <a:xfrm>
            <a:off x="0" y="4919389"/>
            <a:ext cx="9144000" cy="1461939"/>
          </a:xfrm>
          <a:prstGeom prst="rect">
            <a:avLst/>
          </a:prstGeom>
        </p:spPr>
        <p:txBody>
          <a:bodyPr wrap="square">
            <a:spAutoFit/>
          </a:bodyPr>
          <a:lstStyle/>
          <a:p>
            <a:pPr algn="ctr"/>
            <a:r>
              <a:rPr lang="da-DK" b="1" i="0" dirty="0" smtClean="0"/>
              <a:t>Udfordring: </a:t>
            </a:r>
          </a:p>
          <a:p>
            <a:pPr algn="ctr">
              <a:spcBef>
                <a:spcPts val="600"/>
              </a:spcBef>
            </a:pPr>
            <a:r>
              <a:rPr lang="da-DK" b="1" i="0" dirty="0" smtClean="0"/>
              <a:t>Kan man gøre mere for at få hhx-eleverne til at blive interesserede i videreuddannelse – uden at give køb på den styrke hhx har i form af en klar og tydelig erhvervsretning? </a:t>
            </a:r>
            <a:endParaRPr lang="da-DK" b="1" i="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boks 1"/>
          <p:cNvSpPr txBox="1"/>
          <p:nvPr/>
        </p:nvSpPr>
        <p:spPr>
          <a:xfrm>
            <a:off x="-36512" y="332656"/>
            <a:ext cx="4345549" cy="553998"/>
          </a:xfrm>
          <a:prstGeom prst="rect">
            <a:avLst/>
          </a:prstGeom>
          <a:noFill/>
        </p:spPr>
        <p:txBody>
          <a:bodyPr wrap="none" rtlCol="0">
            <a:spAutoFit/>
          </a:bodyPr>
          <a:lstStyle/>
          <a:p>
            <a:r>
              <a:rPr lang="da-DK" sz="3000" b="1" i="0" dirty="0" smtClean="0"/>
              <a:t>Hhx og videreuddannelse</a:t>
            </a:r>
            <a:endParaRPr lang="da-DK" sz="3000" b="1" i="0" dirty="0"/>
          </a:p>
        </p:txBody>
      </p:sp>
      <p:graphicFrame>
        <p:nvGraphicFramePr>
          <p:cNvPr id="3" name="Diagram 2"/>
          <p:cNvGraphicFramePr/>
          <p:nvPr/>
        </p:nvGraphicFramePr>
        <p:xfrm>
          <a:off x="0" y="1052736"/>
          <a:ext cx="9144000" cy="5805264"/>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boks 1"/>
          <p:cNvSpPr txBox="1"/>
          <p:nvPr/>
        </p:nvSpPr>
        <p:spPr>
          <a:xfrm>
            <a:off x="0" y="980728"/>
            <a:ext cx="9144000" cy="1061829"/>
          </a:xfrm>
          <a:prstGeom prst="rect">
            <a:avLst/>
          </a:prstGeom>
          <a:noFill/>
        </p:spPr>
        <p:txBody>
          <a:bodyPr wrap="square" rtlCol="0">
            <a:spAutoFit/>
          </a:bodyPr>
          <a:lstStyle/>
          <a:p>
            <a:r>
              <a:rPr lang="da-DK" dirty="0" smtClean="0"/>
              <a:t>Hhx er lang hen ad vejen en succes hvad angår elevernes forventninger  til at de skal kunne bruge uddannelsen til noget, og deres oplevelser af hhx og de fag og den undervisning de møder</a:t>
            </a:r>
            <a:endParaRPr lang="da-DK" dirty="0"/>
          </a:p>
        </p:txBody>
      </p:sp>
      <p:sp>
        <p:nvSpPr>
          <p:cNvPr id="3" name="Tekstboks 2"/>
          <p:cNvSpPr txBox="1"/>
          <p:nvPr/>
        </p:nvSpPr>
        <p:spPr>
          <a:xfrm>
            <a:off x="-36511" y="2492896"/>
            <a:ext cx="9180512" cy="738664"/>
          </a:xfrm>
          <a:prstGeom prst="rect">
            <a:avLst/>
          </a:prstGeom>
          <a:noFill/>
        </p:spPr>
        <p:txBody>
          <a:bodyPr wrap="square" rtlCol="0">
            <a:spAutoFit/>
          </a:bodyPr>
          <a:lstStyle/>
          <a:p>
            <a:r>
              <a:rPr lang="da-DK" dirty="0" smtClean="0"/>
              <a:t>Man kan måske gøre mere i form af at udfordre og udvide elevernes horisont i forhold til det at (ud)danne sig</a:t>
            </a:r>
            <a:endParaRPr lang="da-DK" dirty="0"/>
          </a:p>
        </p:txBody>
      </p:sp>
      <p:sp>
        <p:nvSpPr>
          <p:cNvPr id="4" name="Tekstboks 3"/>
          <p:cNvSpPr txBox="1"/>
          <p:nvPr/>
        </p:nvSpPr>
        <p:spPr>
          <a:xfrm>
            <a:off x="-36512" y="3789040"/>
            <a:ext cx="8111131" cy="415498"/>
          </a:xfrm>
          <a:prstGeom prst="rect">
            <a:avLst/>
          </a:prstGeom>
          <a:noFill/>
        </p:spPr>
        <p:txBody>
          <a:bodyPr wrap="none" rtlCol="0">
            <a:spAutoFit/>
          </a:bodyPr>
          <a:lstStyle/>
          <a:p>
            <a:r>
              <a:rPr lang="da-DK" dirty="0" smtClean="0"/>
              <a:t>Fokus på starten på hhx og på klare rammer og forventninger til eleverne</a:t>
            </a:r>
            <a:endParaRPr lang="da-DK" dirty="0"/>
          </a:p>
        </p:txBody>
      </p:sp>
      <p:sp>
        <p:nvSpPr>
          <p:cNvPr id="5" name="Tekstboks 4"/>
          <p:cNvSpPr txBox="1"/>
          <p:nvPr/>
        </p:nvSpPr>
        <p:spPr>
          <a:xfrm>
            <a:off x="-36511" y="4725144"/>
            <a:ext cx="9180512" cy="738664"/>
          </a:xfrm>
          <a:prstGeom prst="rect">
            <a:avLst/>
          </a:prstGeom>
          <a:noFill/>
        </p:spPr>
        <p:txBody>
          <a:bodyPr wrap="square" rtlCol="0">
            <a:spAutoFit/>
          </a:bodyPr>
          <a:lstStyle/>
          <a:p>
            <a:r>
              <a:rPr lang="da-DK" dirty="0" smtClean="0"/>
              <a:t>Hhx’ særlige profil: En moderne uddannelse med fokus på innovation, iværksætteri og anvendelighed – en styrke og udfordring</a:t>
            </a:r>
            <a:endParaRPr lang="da-DK" dirty="0"/>
          </a:p>
        </p:txBody>
      </p:sp>
      <p:sp>
        <p:nvSpPr>
          <p:cNvPr id="6" name="Tekstboks 5"/>
          <p:cNvSpPr txBox="1"/>
          <p:nvPr/>
        </p:nvSpPr>
        <p:spPr>
          <a:xfrm>
            <a:off x="0" y="5733256"/>
            <a:ext cx="6002920" cy="415498"/>
          </a:xfrm>
          <a:prstGeom prst="rect">
            <a:avLst/>
          </a:prstGeom>
          <a:noFill/>
        </p:spPr>
        <p:txBody>
          <a:bodyPr wrap="square" rtlCol="0">
            <a:spAutoFit/>
          </a:bodyPr>
          <a:lstStyle/>
          <a:p>
            <a:r>
              <a:rPr lang="da-DK" dirty="0" smtClean="0"/>
              <a:t>Hhx og IKT – et stort fagligt potentiale </a:t>
            </a:r>
            <a:endParaRPr lang="da-DK"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0-#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theme/theme1.xml><?xml version="1.0" encoding="utf-8"?>
<a:theme xmlns:a="http://schemas.openxmlformats.org/drawingml/2006/main" name="Cefu08a">
  <a:themeElements>
    <a:clrScheme name="Cefu08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Cefu08a">
      <a:majorFont>
        <a:latin typeface="Garamond"/>
        <a:ea typeface=""/>
        <a:cs typeface=""/>
      </a:majorFont>
      <a:minorFont>
        <a:latin typeface="Garamond"/>
        <a:ea typeface=""/>
        <a:cs typeface=""/>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efu08a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Cefu08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Cefu08a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Cefu08a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Cefu08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Cefu08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Cefu08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efu08a">
  <a:themeElements>
    <a:clrScheme name="1_Cefu08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Cefu08a">
      <a:majorFont>
        <a:latin typeface="Garamond"/>
        <a:ea typeface=""/>
        <a:cs typeface=""/>
      </a:majorFont>
      <a:minorFont>
        <a:latin typeface="Garamond"/>
        <a:ea typeface=""/>
        <a:cs typeface=""/>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Cefu08a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Cefu08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Cefu08a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Cefu08a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Cefu08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Cefu08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Cefu08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Cefu08a">
  <a:themeElements>
    <a:clrScheme name="3_Cefu08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3_Cefu08a">
      <a:majorFont>
        <a:latin typeface="Garamond"/>
        <a:ea typeface=""/>
        <a:cs typeface=""/>
      </a:majorFont>
      <a:minorFont>
        <a:latin typeface="Garamond"/>
        <a:ea typeface=""/>
        <a:cs typeface=""/>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Cefu08a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3_Cefu08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3_Cefu08a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3_Cefu08a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3_Cefu08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3_Cefu08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3_Cefu08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4_Cefu08a">
  <a:themeElements>
    <a:clrScheme name="4_Cefu08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4_Cefu08a">
      <a:majorFont>
        <a:latin typeface="Garamond"/>
        <a:ea typeface=""/>
        <a:cs typeface=""/>
      </a:majorFont>
      <a:minorFont>
        <a:latin typeface="Garamond"/>
        <a:ea typeface=""/>
        <a:cs typeface=""/>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Cefu08a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4_Cefu08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4_Cefu08a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4_Cefu08a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4_Cefu08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4_Cefu08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4_Cefu08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5_Cefu08a">
  <a:themeElements>
    <a:clrScheme name="5_Cefu08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5_Cefu08a">
      <a:majorFont>
        <a:latin typeface="Garamond"/>
        <a:ea typeface=""/>
        <a:cs typeface=""/>
      </a:majorFont>
      <a:minorFont>
        <a:latin typeface="Garamond"/>
        <a:ea typeface=""/>
        <a:cs typeface=""/>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5_Cefu08a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5_Cefu08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5_Cefu08a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5_Cefu08a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5_Cefu08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5_Cefu08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5_Cefu08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6_Cefu08a">
  <a:themeElements>
    <a:clrScheme name="6_Cefu08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6_Cefu08a">
      <a:majorFont>
        <a:latin typeface="Garamond"/>
        <a:ea typeface=""/>
        <a:cs typeface=""/>
      </a:majorFont>
      <a:minorFont>
        <a:latin typeface="Garamond"/>
        <a:ea typeface=""/>
        <a:cs typeface=""/>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6_Cefu08a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6_Cefu08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6_Cefu08a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6_Cefu08a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6_Cefu08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6_Cefu08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6_Cefu08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Kontorte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Kontorte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Kont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ntor">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8014</TotalTime>
  <Words>1557</Words>
  <Application>Microsoft Office PowerPoint</Application>
  <PresentationFormat>Skærmshow (4:3)</PresentationFormat>
  <Paragraphs>176</Paragraphs>
  <Slides>22</Slides>
  <Notes>22</Notes>
  <HiddenSlides>0</HiddenSlides>
  <MMClips>0</MMClips>
  <ScaleCrop>false</ScaleCrop>
  <HeadingPairs>
    <vt:vector size="6" baseType="variant">
      <vt:variant>
        <vt:lpstr>Tema</vt:lpstr>
      </vt:variant>
      <vt:variant>
        <vt:i4>6</vt:i4>
      </vt:variant>
      <vt:variant>
        <vt:lpstr>Integrerede OLE-servere</vt:lpstr>
      </vt:variant>
      <vt:variant>
        <vt:i4>1</vt:i4>
      </vt:variant>
      <vt:variant>
        <vt:lpstr>Diastitler</vt:lpstr>
      </vt:variant>
      <vt:variant>
        <vt:i4>22</vt:i4>
      </vt:variant>
    </vt:vector>
  </HeadingPairs>
  <TitlesOfParts>
    <vt:vector size="29" baseType="lpstr">
      <vt:lpstr>Cefu08a</vt:lpstr>
      <vt:lpstr>1_Cefu08a</vt:lpstr>
      <vt:lpstr>3_Cefu08a</vt:lpstr>
      <vt:lpstr>4_Cefu08a</vt:lpstr>
      <vt:lpstr>5_Cefu08a</vt:lpstr>
      <vt:lpstr>6_Cefu08a</vt:lpstr>
      <vt:lpstr>Image</vt:lpstr>
      <vt:lpstr>Dias nummer 1</vt:lpstr>
      <vt:lpstr>Dias nummer 2</vt:lpstr>
      <vt:lpstr>Dias nummer 3</vt:lpstr>
      <vt:lpstr>Dias nummer 4</vt:lpstr>
      <vt:lpstr>Dias nummer 5</vt:lpstr>
      <vt:lpstr>Dias nummer 6</vt:lpstr>
      <vt:lpstr>Dias nummer 7</vt:lpstr>
      <vt:lpstr>Dias nummer 8</vt:lpstr>
      <vt:lpstr>Dias nummer 9</vt:lpstr>
      <vt:lpstr>Dias nummer 10</vt:lpstr>
      <vt:lpstr>Dias nummer 11</vt:lpstr>
      <vt:lpstr>Dias nummer 12</vt:lpstr>
      <vt:lpstr>Dias nummer 13</vt:lpstr>
      <vt:lpstr>Dias nummer 14</vt:lpstr>
      <vt:lpstr>Dias nummer 15</vt:lpstr>
      <vt:lpstr>Dias nummer 16</vt:lpstr>
      <vt:lpstr>Dias nummer 17</vt:lpstr>
      <vt:lpstr>Dias nummer 18</vt:lpstr>
      <vt:lpstr>Dias nummer 19</vt:lpstr>
      <vt:lpstr>Dias nummer 20</vt:lpstr>
      <vt:lpstr>Dias nummer 21</vt:lpstr>
      <vt:lpstr>Dias nummer 22</vt:lpstr>
    </vt:vector>
  </TitlesOfParts>
  <Company>DPU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Putting Numbers and Words on the Problems Young People with Hearing Loss Face in Their Everyday Life </dc:title>
  <dc:creator>Niels-Henrik M. Hansen</dc:creator>
  <cp:lastModifiedBy>Arnt Louw Vestergaard</cp:lastModifiedBy>
  <cp:revision>627</cp:revision>
  <dcterms:created xsi:type="dcterms:W3CDTF">2008-05-30T07:59:46Z</dcterms:created>
  <dcterms:modified xsi:type="dcterms:W3CDTF">2010-10-13T13:49:57Z</dcterms:modified>
</cp:coreProperties>
</file>